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957" r:id="rId2"/>
    <p:sldId id="856" r:id="rId3"/>
    <p:sldId id="929" r:id="rId4"/>
    <p:sldId id="951" r:id="rId5"/>
    <p:sldId id="961" r:id="rId6"/>
    <p:sldId id="962" r:id="rId7"/>
    <p:sldId id="963" r:id="rId8"/>
    <p:sldId id="964" r:id="rId9"/>
    <p:sldId id="965" r:id="rId10"/>
    <p:sldId id="966" r:id="rId11"/>
    <p:sldId id="955" r:id="rId12"/>
    <p:sldId id="930" r:id="rId13"/>
    <p:sldId id="952" r:id="rId14"/>
    <p:sldId id="857" r:id="rId15"/>
    <p:sldId id="958" r:id="rId16"/>
    <p:sldId id="953" r:id="rId17"/>
    <p:sldId id="954" r:id="rId18"/>
    <p:sldId id="959" r:id="rId19"/>
    <p:sldId id="936" r:id="rId20"/>
    <p:sldId id="960" r:id="rId21"/>
    <p:sldId id="938" r:id="rId22"/>
    <p:sldId id="940" r:id="rId23"/>
    <p:sldId id="941" r:id="rId24"/>
    <p:sldId id="939" r:id="rId25"/>
    <p:sldId id="947" r:id="rId26"/>
    <p:sldId id="943" r:id="rId27"/>
    <p:sldId id="945" r:id="rId28"/>
    <p:sldId id="946" r:id="rId29"/>
    <p:sldId id="944" r:id="rId30"/>
    <p:sldId id="948" r:id="rId31"/>
    <p:sldId id="949" r:id="rId32"/>
    <p:sldId id="950" r:id="rId33"/>
    <p:sldId id="931" r:id="rId34"/>
    <p:sldId id="872" r:id="rId35"/>
    <p:sldId id="881" r:id="rId36"/>
    <p:sldId id="967" r:id="rId37"/>
    <p:sldId id="887" r:id="rId38"/>
    <p:sldId id="888" r:id="rId39"/>
    <p:sldId id="889" r:id="rId40"/>
    <p:sldId id="890" r:id="rId41"/>
    <p:sldId id="891" r:id="rId42"/>
    <p:sldId id="597" r:id="rId43"/>
    <p:sldId id="968" r:id="rId4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7" autoAdjust="0"/>
    <p:restoredTop sz="94434" autoAdjust="0"/>
  </p:normalViewPr>
  <p:slideViewPr>
    <p:cSldViewPr snapToGrid="0">
      <p:cViewPr varScale="1">
        <p:scale>
          <a:sx n="64" d="100"/>
          <a:sy n="64" d="100"/>
        </p:scale>
        <p:origin x="60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B72A8-DD22-4503-AE23-49DC0C102941}" type="datetimeFigureOut">
              <a:rPr lang="nb-NO" smtClean="0"/>
              <a:t>10.05.2017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CB0EE-ED55-4F8B-9BB8-7F7D66819D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544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Prosess fra november til mai – utvikle HP</a:t>
            </a:r>
          </a:p>
          <a:p>
            <a:r>
              <a:rPr lang="nb-NO" dirty="0"/>
              <a:t>- Involvert klubb, involvert ungdommer i klubb,</a:t>
            </a:r>
            <a:r>
              <a:rPr lang="nb-NO" baseline="0" dirty="0"/>
              <a:t> HP ute på høring til klubb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CB0EE-ED55-4F8B-9BB8-7F7D66819D17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824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Prosess fra november til mai – utvikle HP</a:t>
            </a:r>
          </a:p>
          <a:p>
            <a:r>
              <a:rPr lang="nb-NO" dirty="0"/>
              <a:t>- Involvert klubb, involvert ungdommer i klubb,</a:t>
            </a:r>
            <a:r>
              <a:rPr lang="nb-NO" baseline="0" dirty="0"/>
              <a:t> HP ute på høring til klubb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CB0EE-ED55-4F8B-9BB8-7F7D66819D17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6391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Prosess fra november til mai – utvikle HP</a:t>
            </a:r>
          </a:p>
          <a:p>
            <a:r>
              <a:rPr lang="nb-NO" dirty="0"/>
              <a:t>- Involvert klubb, involvert ungdommer i klubb,</a:t>
            </a:r>
            <a:r>
              <a:rPr lang="nb-NO" baseline="0" dirty="0"/>
              <a:t> HP ute på høring til klubb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CB0EE-ED55-4F8B-9BB8-7F7D66819D17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319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Prosess fra november til mai – utvikle HP</a:t>
            </a:r>
          </a:p>
          <a:p>
            <a:r>
              <a:rPr lang="nb-NO" dirty="0"/>
              <a:t>- Involvert klubb, involvert ungdommer i klubb,</a:t>
            </a:r>
            <a:r>
              <a:rPr lang="nb-NO" baseline="0" dirty="0"/>
              <a:t> HP ute på høring til klubb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CB0EE-ED55-4F8B-9BB8-7F7D66819D17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9151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C607-0670-4050-8898-5108C35D43DF}" type="datetimeFigureOut">
              <a:rPr lang="nb-NO" smtClean="0"/>
              <a:t>10.05.2017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A930-F5E1-448C-9A1E-D98EE7823D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271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C607-0670-4050-8898-5108C35D43DF}" type="datetimeFigureOut">
              <a:rPr lang="nb-NO" smtClean="0"/>
              <a:t>10.05.2017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A930-F5E1-448C-9A1E-D98EE7823D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763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C607-0670-4050-8898-5108C35D43DF}" type="datetimeFigureOut">
              <a:rPr lang="nb-NO" smtClean="0"/>
              <a:t>10.05.2017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A930-F5E1-448C-9A1E-D98EE7823D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93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C607-0670-4050-8898-5108C35D43DF}" type="datetimeFigureOut">
              <a:rPr lang="nb-NO" smtClean="0"/>
              <a:t>10.05.2017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A930-F5E1-448C-9A1E-D98EE7823D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657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C607-0670-4050-8898-5108C35D43DF}" type="datetimeFigureOut">
              <a:rPr lang="nb-NO" smtClean="0"/>
              <a:t>10.05.2017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A930-F5E1-448C-9A1E-D98EE7823D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7743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C607-0670-4050-8898-5108C35D43DF}" type="datetimeFigureOut">
              <a:rPr lang="nb-NO" smtClean="0"/>
              <a:t>10.05.2017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A930-F5E1-448C-9A1E-D98EE7823D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23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C607-0670-4050-8898-5108C35D43DF}" type="datetimeFigureOut">
              <a:rPr lang="nb-NO" smtClean="0"/>
              <a:t>10.05.2017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A930-F5E1-448C-9A1E-D98EE7823D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106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C607-0670-4050-8898-5108C35D43DF}" type="datetimeFigureOut">
              <a:rPr lang="nb-NO" smtClean="0"/>
              <a:t>10.05.2017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A930-F5E1-448C-9A1E-D98EE7823D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520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C607-0670-4050-8898-5108C35D43DF}" type="datetimeFigureOut">
              <a:rPr lang="nb-NO" smtClean="0"/>
              <a:t>10.05.2017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A930-F5E1-448C-9A1E-D98EE7823D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14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C607-0670-4050-8898-5108C35D43DF}" type="datetimeFigureOut">
              <a:rPr lang="nb-NO" smtClean="0"/>
              <a:t>10.05.2017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A930-F5E1-448C-9A1E-D98EE7823D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596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C607-0670-4050-8898-5108C35D43DF}" type="datetimeFigureOut">
              <a:rPr lang="nb-NO" smtClean="0"/>
              <a:t>10.05.2017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AA930-F5E1-448C-9A1E-D98EE7823D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082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CC607-0670-4050-8898-5108C35D43DF}" type="datetimeFigureOut">
              <a:rPr lang="nb-NO" smtClean="0"/>
              <a:t>10.05.2017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AA930-F5E1-448C-9A1E-D98EE7823D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947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NSF logo ny de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7176" y="1031876"/>
            <a:ext cx="6467475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3471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4" y="1390936"/>
            <a:ext cx="7220518" cy="50651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220" y="3440448"/>
            <a:ext cx="3956204" cy="34175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kstSylinder 5"/>
          <p:cNvSpPr txBox="1"/>
          <p:nvPr/>
        </p:nvSpPr>
        <p:spPr>
          <a:xfrm>
            <a:off x="0" y="119607"/>
            <a:ext cx="4929808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</a:rPr>
              <a:t>Skjema HANDLINGSPLAN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1" y="934277"/>
            <a:ext cx="187849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Skiforbundet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5317220" y="3037918"/>
            <a:ext cx="132480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Skikrets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8486942" y="3578108"/>
            <a:ext cx="1411315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Skiklubb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942" y="3935992"/>
            <a:ext cx="3516214" cy="30374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975496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-1" y="56950"/>
            <a:ext cx="11489636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nb-NO" altLang="nb-NO" sz="2400" dirty="0">
                <a:solidFill>
                  <a:schemeClr val="bg1"/>
                </a:solidFill>
                <a:latin typeface="inherit"/>
              </a:rPr>
              <a:t>Strategiprosess/utvikling av handlingsplan/prioritere mål</a:t>
            </a:r>
            <a:endParaRPr lang="nb-NO" altLang="nb-NO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309527" y="646043"/>
            <a:ext cx="11031021" cy="61247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nb-NO" sz="2800" b="1" dirty="0" err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Funfact</a:t>
            </a:r>
            <a:r>
              <a:rPr lang="nb-NO" sz="2800" b="1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nb-NO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SPD 2016 – 2020</a:t>
            </a:r>
            <a:endParaRPr lang="nb-NO" sz="2800" b="1" dirty="0">
              <a:solidFill>
                <a:srgbClr val="C0000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b-NO" sz="2800" b="1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Skiforbundet har </a:t>
            </a:r>
            <a:r>
              <a:rPr lang="nb-NO" sz="2800" b="1" u="sng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153 mål </a:t>
            </a:r>
            <a:r>
              <a:rPr lang="nb-NO" sz="2800" b="1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SPD</a:t>
            </a:r>
            <a:endParaRPr lang="nb-NO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b-NO" sz="2800" b="1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Skikrets har 76 mål i SPD</a:t>
            </a:r>
            <a:endParaRPr lang="nb-NO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b-NO" sz="2800" b="1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Skiklubb har 63 mål i SPD</a:t>
            </a:r>
            <a:endParaRPr lang="nb-NO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b-NO" sz="2800" b="1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TOTALT: 292 mål</a:t>
            </a:r>
          </a:p>
          <a:p>
            <a:pPr lvl="1">
              <a:spcAft>
                <a:spcPts val="0"/>
              </a:spcAft>
            </a:pPr>
            <a:endParaRPr lang="nb-NO" sz="2800" dirty="0">
              <a:solidFill>
                <a:srgbClr val="C0000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nb-NO" sz="2800" u="sng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Status vår 2017</a:t>
            </a:r>
            <a:r>
              <a:rPr lang="nb-NO" sz="2800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nb-NO" sz="2800" i="1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Ett år ut i planperioden</a:t>
            </a:r>
          </a:p>
          <a:p>
            <a:pPr lvl="1">
              <a:spcAft>
                <a:spcPts val="0"/>
              </a:spcAft>
            </a:pPr>
            <a:r>
              <a:rPr lang="nb-NO" sz="2800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 HP for skikretsene vedtas på </a:t>
            </a:r>
            <a:r>
              <a:rPr lang="nb-NO" sz="2800" dirty="0" err="1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kretstingene</a:t>
            </a:r>
            <a:endParaRPr lang="nb-NO" sz="2800" dirty="0">
              <a:solidFill>
                <a:srgbClr val="C0000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0"/>
              </a:spcAft>
              <a:buFontTx/>
              <a:buChar char="-"/>
            </a:pPr>
            <a:r>
              <a:rPr lang="nb-NO" sz="2800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HP sentralt ikke vedtatt</a:t>
            </a:r>
          </a:p>
          <a:p>
            <a:pPr marL="914400" lvl="1" indent="-457200">
              <a:spcAft>
                <a:spcPts val="0"/>
              </a:spcAft>
              <a:buFontTx/>
              <a:buChar char="-"/>
            </a:pPr>
            <a:r>
              <a:rPr lang="nb-NO" sz="2800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Prosess med klubber igangsettes gjennom krets fra høsten av</a:t>
            </a:r>
          </a:p>
          <a:p>
            <a:pPr marL="914400" lvl="1" indent="-457200">
              <a:spcAft>
                <a:spcPts val="0"/>
              </a:spcAft>
              <a:buFontTx/>
              <a:buChar char="-"/>
            </a:pPr>
            <a:r>
              <a:rPr lang="nb-NO" sz="2800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Planarbeid tar tid, SPD-mål bør vare lenger enn 4 år</a:t>
            </a:r>
          </a:p>
          <a:p>
            <a:pPr marL="914400" lvl="1" indent="-457200">
              <a:spcAft>
                <a:spcPts val="0"/>
              </a:spcAft>
              <a:buFontTx/>
              <a:buChar char="-"/>
            </a:pPr>
            <a:r>
              <a:rPr lang="nb-NO" sz="2800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Skistyrets HP bør vare fra 2017 – 2019 slik at det blir overlapp i nye tingperioder. Nytt skiting 2018.</a:t>
            </a:r>
          </a:p>
          <a:p>
            <a:pPr marL="914400" lvl="1" indent="-457200">
              <a:spcAft>
                <a:spcPts val="0"/>
              </a:spcAft>
              <a:buFontTx/>
              <a:buChar char="-"/>
            </a:pPr>
            <a:r>
              <a:rPr lang="nb-NO" sz="2800" dirty="0">
                <a:solidFill>
                  <a:srgbClr val="C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Neste periode: skistyrets HP 2020-2021, nytt Skiting 2020.</a:t>
            </a:r>
            <a:endParaRPr lang="nb-NO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81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850710" y="1828799"/>
            <a:ext cx="107635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b-NO" sz="2800" b="1" dirty="0">
                <a:solidFill>
                  <a:srgbClr val="00B0F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‘</a:t>
            </a:r>
            <a:r>
              <a:rPr lang="nb-NO" sz="2800" b="1" i="1" dirty="0">
                <a:solidFill>
                  <a:srgbClr val="00B0F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Skiforbundets medlemsmasse skal øke gjennom økt rekruttering og tiltak for å beholde flere i skiidretten.‘</a:t>
            </a:r>
            <a:endParaRPr lang="nb-NO" sz="28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850710" y="1344586"/>
            <a:ext cx="2785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chemeClr val="bg1">
                    <a:lumMod val="50000"/>
                  </a:schemeClr>
                </a:solidFill>
              </a:rPr>
              <a:t>Hovedmål - UTØVER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395785" y="321145"/>
            <a:ext cx="7974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rgbClr val="C00000"/>
                </a:solidFill>
              </a:rPr>
              <a:t>Skistyrets prioriterte hovedmål for perioden</a:t>
            </a:r>
          </a:p>
        </p:txBody>
      </p:sp>
    </p:spTree>
    <p:extLst>
      <p:ext uri="{BB962C8B-B14F-4D97-AF65-F5344CB8AC3E}">
        <p14:creationId xmlns:p14="http://schemas.microsoft.com/office/powerpoint/2010/main" val="2132966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248478" y="122733"/>
            <a:ext cx="10151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b-NO" sz="2400" b="1" dirty="0">
                <a:solidFill>
                  <a:srgbClr val="00B0F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Strategiprosess/utvikle handlingsplaner - skiforbundet</a:t>
            </a: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1280665" y="2147451"/>
            <a:ext cx="2056314" cy="1415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endParaRPr lang="nb-NO" sz="1000" b="1" dirty="0">
              <a:solidFill>
                <a:schemeClr val="bg1"/>
              </a:solidFill>
            </a:endParaRPr>
          </a:p>
          <a:p>
            <a:pPr algn="ctr"/>
            <a:r>
              <a:rPr lang="nb-NO" sz="1600" b="1" dirty="0">
                <a:solidFill>
                  <a:schemeClr val="bg1"/>
                </a:solidFill>
              </a:rPr>
              <a:t>HANDLINGS-</a:t>
            </a:r>
          </a:p>
          <a:p>
            <a:pPr algn="ctr"/>
            <a:r>
              <a:rPr lang="nb-NO" sz="1600" b="1" dirty="0">
                <a:solidFill>
                  <a:schemeClr val="bg1"/>
                </a:solidFill>
              </a:rPr>
              <a:t>PLAN</a:t>
            </a:r>
          </a:p>
          <a:p>
            <a:pPr algn="ctr"/>
            <a:endParaRPr lang="nb-NO" sz="1600" b="1" dirty="0">
              <a:solidFill>
                <a:schemeClr val="bg1"/>
              </a:solidFill>
            </a:endParaRPr>
          </a:p>
          <a:p>
            <a:pPr algn="ctr"/>
            <a:r>
              <a:rPr lang="nb-NO" b="1" dirty="0">
                <a:solidFill>
                  <a:schemeClr val="bg1"/>
                </a:solidFill>
              </a:rPr>
              <a:t>SKISTYRET</a:t>
            </a:r>
          </a:p>
          <a:p>
            <a:pPr algn="ctr"/>
            <a:endParaRPr lang="nb-NO" sz="1000" b="1" dirty="0">
              <a:solidFill>
                <a:schemeClr val="bg1"/>
              </a:solidFill>
            </a:endParaRPr>
          </a:p>
        </p:txBody>
      </p:sp>
      <p:sp>
        <p:nvSpPr>
          <p:cNvPr id="23" name="TekstSylinder 22"/>
          <p:cNvSpPr txBox="1"/>
          <p:nvPr/>
        </p:nvSpPr>
        <p:spPr>
          <a:xfrm>
            <a:off x="1227624" y="1075332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>
                <a:solidFill>
                  <a:srgbClr val="FF0000"/>
                </a:solidFill>
              </a:rPr>
              <a:t>PRIORITERINGER</a:t>
            </a:r>
          </a:p>
        </p:txBody>
      </p:sp>
      <p:cxnSp>
        <p:nvCxnSpPr>
          <p:cNvPr id="27" name="Rett pil 26"/>
          <p:cNvCxnSpPr/>
          <p:nvPr/>
        </p:nvCxnSpPr>
        <p:spPr>
          <a:xfrm>
            <a:off x="2153127" y="1475442"/>
            <a:ext cx="0" cy="496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l høyre 7"/>
          <p:cNvSpPr/>
          <p:nvPr/>
        </p:nvSpPr>
        <p:spPr>
          <a:xfrm rot="19805090">
            <a:off x="3727151" y="1982110"/>
            <a:ext cx="735445" cy="289458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TekstSylinder 37"/>
          <p:cNvSpPr txBox="1"/>
          <p:nvPr/>
        </p:nvSpPr>
        <p:spPr>
          <a:xfrm>
            <a:off x="4700655" y="1110117"/>
            <a:ext cx="1735309" cy="14157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endParaRPr lang="nb-NO" sz="1000" b="1" dirty="0">
              <a:solidFill>
                <a:schemeClr val="bg1"/>
              </a:solidFill>
            </a:endParaRPr>
          </a:p>
          <a:p>
            <a:pPr algn="ctr"/>
            <a:r>
              <a:rPr lang="nb-NO" sz="1600" b="1" dirty="0">
                <a:solidFill>
                  <a:schemeClr val="bg1"/>
                </a:solidFill>
              </a:rPr>
              <a:t>HANDLINGS-</a:t>
            </a:r>
          </a:p>
          <a:p>
            <a:pPr algn="ctr"/>
            <a:r>
              <a:rPr lang="nb-NO" sz="1600" b="1" dirty="0">
                <a:solidFill>
                  <a:schemeClr val="bg1"/>
                </a:solidFill>
              </a:rPr>
              <a:t>PLAN</a:t>
            </a:r>
          </a:p>
          <a:p>
            <a:pPr algn="ctr"/>
            <a:endParaRPr lang="nb-NO" sz="1600" b="1" dirty="0">
              <a:solidFill>
                <a:schemeClr val="bg1"/>
              </a:solidFill>
            </a:endParaRPr>
          </a:p>
          <a:p>
            <a:pPr algn="ctr"/>
            <a:r>
              <a:rPr lang="nb-NO" b="1" dirty="0">
                <a:solidFill>
                  <a:schemeClr val="bg1"/>
                </a:solidFill>
              </a:rPr>
              <a:t>GRENER</a:t>
            </a:r>
          </a:p>
          <a:p>
            <a:pPr algn="ctr"/>
            <a:endParaRPr lang="nb-NO" sz="1000" b="1" dirty="0">
              <a:solidFill>
                <a:schemeClr val="bg1"/>
              </a:solidFill>
            </a:endParaRPr>
          </a:p>
        </p:txBody>
      </p:sp>
      <p:sp>
        <p:nvSpPr>
          <p:cNvPr id="42" name="TekstSylinder 41"/>
          <p:cNvSpPr txBox="1"/>
          <p:nvPr/>
        </p:nvSpPr>
        <p:spPr>
          <a:xfrm>
            <a:off x="4700654" y="3282440"/>
            <a:ext cx="1735309" cy="12003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endParaRPr lang="nb-NO" sz="1000" b="1" dirty="0">
              <a:solidFill>
                <a:schemeClr val="bg1"/>
              </a:solidFill>
            </a:endParaRPr>
          </a:p>
          <a:p>
            <a:pPr algn="ctr"/>
            <a:r>
              <a:rPr lang="nb-NO" sz="1600" b="1" dirty="0">
                <a:solidFill>
                  <a:schemeClr val="bg1"/>
                </a:solidFill>
              </a:rPr>
              <a:t>HANDLINGS-</a:t>
            </a:r>
          </a:p>
          <a:p>
            <a:pPr algn="ctr"/>
            <a:r>
              <a:rPr lang="nb-NO" sz="1600" b="1" dirty="0">
                <a:solidFill>
                  <a:schemeClr val="bg1"/>
                </a:solidFill>
              </a:rPr>
              <a:t>PLAN</a:t>
            </a:r>
          </a:p>
          <a:p>
            <a:pPr algn="ctr"/>
            <a:r>
              <a:rPr lang="nb-NO" b="1" dirty="0">
                <a:solidFill>
                  <a:schemeClr val="bg1"/>
                </a:solidFill>
              </a:rPr>
              <a:t>adm./felles</a:t>
            </a:r>
          </a:p>
          <a:p>
            <a:pPr algn="ctr"/>
            <a:endParaRPr lang="nb-NO" sz="1000" b="1" dirty="0">
              <a:solidFill>
                <a:schemeClr val="bg1"/>
              </a:solidFill>
            </a:endParaRPr>
          </a:p>
        </p:txBody>
      </p:sp>
      <p:sp>
        <p:nvSpPr>
          <p:cNvPr id="43" name="Pil høyre 7"/>
          <p:cNvSpPr/>
          <p:nvPr/>
        </p:nvSpPr>
        <p:spPr>
          <a:xfrm rot="1231132">
            <a:off x="3713230" y="3398106"/>
            <a:ext cx="719744" cy="330235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44" name="Rett linje 43"/>
          <p:cNvCxnSpPr/>
          <p:nvPr/>
        </p:nvCxnSpPr>
        <p:spPr>
          <a:xfrm>
            <a:off x="437755" y="4643099"/>
            <a:ext cx="11638288" cy="54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Sylinder 44"/>
          <p:cNvSpPr txBox="1"/>
          <p:nvPr/>
        </p:nvSpPr>
        <p:spPr>
          <a:xfrm>
            <a:off x="4610264" y="669489"/>
            <a:ext cx="2918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>
                <a:solidFill>
                  <a:srgbClr val="FF0000"/>
                </a:solidFill>
              </a:rPr>
              <a:t>PRIORITERINGER + TILTAK</a:t>
            </a:r>
          </a:p>
        </p:txBody>
      </p:sp>
      <p:sp>
        <p:nvSpPr>
          <p:cNvPr id="46" name="TekstSylinder 45"/>
          <p:cNvSpPr txBox="1"/>
          <p:nvPr/>
        </p:nvSpPr>
        <p:spPr>
          <a:xfrm>
            <a:off x="437755" y="4816354"/>
            <a:ext cx="57984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chemeClr val="accent1">
                    <a:lumMod val="75000"/>
                  </a:schemeClr>
                </a:solidFill>
              </a:rPr>
              <a:t>Handlingsplan Skistyret 2017 – 2019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b-NO" sz="2400" b="1" dirty="0">
                <a:solidFill>
                  <a:schemeClr val="bg1">
                    <a:lumMod val="50000"/>
                  </a:schemeClr>
                </a:solidFill>
              </a:rPr>
              <a:t>Handlingsplan Grenkomiteer 2017 – 2019</a:t>
            </a:r>
          </a:p>
          <a:p>
            <a:endParaRPr lang="nb-NO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2400" b="1" dirty="0">
                <a:solidFill>
                  <a:schemeClr val="accent1">
                    <a:lumMod val="75000"/>
                  </a:schemeClr>
                </a:solidFill>
              </a:rPr>
              <a:t>SKITINGET vår 2018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b-NO" sz="2400" b="1" dirty="0">
                <a:solidFill>
                  <a:schemeClr val="bg1">
                    <a:lumMod val="50000"/>
                  </a:schemeClr>
                </a:solidFill>
              </a:rPr>
              <a:t>Overlapp HP inn i ny periode</a:t>
            </a:r>
          </a:p>
        </p:txBody>
      </p:sp>
      <p:sp>
        <p:nvSpPr>
          <p:cNvPr id="48" name="TekstSylinder 47"/>
          <p:cNvSpPr txBox="1"/>
          <p:nvPr/>
        </p:nvSpPr>
        <p:spPr>
          <a:xfrm>
            <a:off x="8420265" y="2006217"/>
            <a:ext cx="3483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chemeClr val="accent1">
                    <a:lumMod val="75000"/>
                  </a:schemeClr>
                </a:solidFill>
              </a:rPr>
              <a:t>RAPPORTERINGSRUTINER</a:t>
            </a:r>
          </a:p>
          <a:p>
            <a:pPr marL="342900" indent="-342900">
              <a:buFontTx/>
              <a:buChar char="-"/>
            </a:pPr>
            <a:r>
              <a:rPr lang="nb-NO" sz="2400" b="1" dirty="0">
                <a:solidFill>
                  <a:schemeClr val="accent1">
                    <a:lumMod val="75000"/>
                  </a:schemeClr>
                </a:solidFill>
              </a:rPr>
              <a:t>Grenkomiteer</a:t>
            </a:r>
          </a:p>
          <a:p>
            <a:pPr marL="342900" indent="-342900">
              <a:buFontTx/>
              <a:buChar char="-"/>
            </a:pPr>
            <a:r>
              <a:rPr lang="nb-NO" sz="2400" b="1" dirty="0">
                <a:solidFill>
                  <a:schemeClr val="accent1">
                    <a:lumMod val="75000"/>
                  </a:schemeClr>
                </a:solidFill>
              </a:rPr>
              <a:t>Adm.</a:t>
            </a:r>
          </a:p>
        </p:txBody>
      </p:sp>
      <p:sp>
        <p:nvSpPr>
          <p:cNvPr id="49" name="Høyre klammeparentes 48"/>
          <p:cNvSpPr/>
          <p:nvPr/>
        </p:nvSpPr>
        <p:spPr>
          <a:xfrm>
            <a:off x="7633252" y="1401417"/>
            <a:ext cx="487018" cy="26040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6907356" y="4852425"/>
            <a:ext cx="54834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rgbClr val="C00000"/>
                </a:solidFill>
              </a:rPr>
              <a:t>Veien videre: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C00000"/>
                </a:solidFill>
              </a:rPr>
              <a:t>Tema på neste styremøte, 12. juni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b-NO" sz="2000" dirty="0">
                <a:solidFill>
                  <a:srgbClr val="C00000"/>
                </a:solidFill>
              </a:rPr>
              <a:t>Utarbeide tiltak på prioriterte mål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C00000"/>
                </a:solidFill>
              </a:rPr>
              <a:t>HP-prosess i grenkomiteene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b-NO" sz="2000" dirty="0">
                <a:solidFill>
                  <a:srgbClr val="C00000"/>
                </a:solidFill>
              </a:rPr>
              <a:t>De som ønsker bistand, tar kontakt</a:t>
            </a:r>
          </a:p>
        </p:txBody>
      </p:sp>
    </p:spTree>
    <p:extLst>
      <p:ext uri="{BB962C8B-B14F-4D97-AF65-F5344CB8AC3E}">
        <p14:creationId xmlns:p14="http://schemas.microsoft.com/office/powerpoint/2010/main" val="2318643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437620" y="547973"/>
            <a:ext cx="407797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u="sng" dirty="0">
                <a:solidFill>
                  <a:srgbClr val="00B0F0"/>
                </a:solidFill>
              </a:rPr>
              <a:t>‘To og to’</a:t>
            </a:r>
          </a:p>
          <a:p>
            <a:endParaRPr lang="nb-NO" sz="3200" b="1" u="sng" dirty="0">
              <a:solidFill>
                <a:srgbClr val="00B0F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nb-NO" sz="3200" dirty="0">
                <a:solidFill>
                  <a:schemeClr val="tx2"/>
                </a:solidFill>
              </a:rPr>
              <a:t>Erik og Rigmor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nb-NO" sz="3200" dirty="0">
                <a:solidFill>
                  <a:schemeClr val="tx2"/>
                </a:solidFill>
              </a:rPr>
              <a:t>Eva-Tine og Tove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nb-NO" sz="3200" dirty="0">
                <a:solidFill>
                  <a:schemeClr val="tx2"/>
                </a:solidFill>
              </a:rPr>
              <a:t>Audun og John Olav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nb-NO" sz="3200" dirty="0">
                <a:solidFill>
                  <a:schemeClr val="tx2"/>
                </a:solidFill>
              </a:rPr>
              <a:t>Toril og Charles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nb-NO" sz="3200" dirty="0">
                <a:solidFill>
                  <a:schemeClr val="tx2"/>
                </a:solidFill>
              </a:rPr>
              <a:t>Stein og Ingvild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nb-NO" sz="3200" dirty="0">
              <a:solidFill>
                <a:schemeClr val="tx2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250" y="3541233"/>
            <a:ext cx="3527327" cy="3062109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4818893" y="1483161"/>
            <a:ext cx="5120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nb-NO" sz="3200" dirty="0">
                <a:solidFill>
                  <a:schemeClr val="tx2"/>
                </a:solidFill>
              </a:rPr>
              <a:t>Birger og Håkon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nb-NO" sz="3200" dirty="0">
                <a:solidFill>
                  <a:schemeClr val="tx2"/>
                </a:solidFill>
              </a:rPr>
              <a:t>Paul Einar og Bente-Lill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nb-NO" sz="3200" dirty="0">
                <a:solidFill>
                  <a:schemeClr val="tx2"/>
                </a:solidFill>
              </a:rPr>
              <a:t>Torbjørn og Øistein</a:t>
            </a:r>
          </a:p>
        </p:txBody>
      </p:sp>
    </p:spTree>
    <p:extLst>
      <p:ext uri="{BB962C8B-B14F-4D97-AF65-F5344CB8AC3E}">
        <p14:creationId xmlns:p14="http://schemas.microsoft.com/office/powerpoint/2010/main" val="3608764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242689" y="2226231"/>
            <a:ext cx="805618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ØVELSE 1 – ‘Ta tempen på egen aktivitet/gren’</a:t>
            </a:r>
          </a:p>
          <a:p>
            <a:r>
              <a:rPr lang="nb-NO" sz="3200" b="1" dirty="0">
                <a:solidFill>
                  <a:srgbClr val="00B0F0"/>
                </a:solidFill>
              </a:rPr>
              <a:t>(gjøres ikke)</a:t>
            </a:r>
          </a:p>
          <a:p>
            <a:endParaRPr lang="nb-NO" sz="3200" dirty="0">
              <a:solidFill>
                <a:schemeClr val="tx2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nb-NO" sz="3200" dirty="0">
              <a:solidFill>
                <a:schemeClr val="tx2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673" y="3795891"/>
            <a:ext cx="3527327" cy="306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7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147309"/>
            <a:ext cx="12141918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b-NO" sz="24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Øvelse 1:</a:t>
            </a:r>
            <a:r>
              <a:rPr lang="nb-NO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‘Ta tempen på egen krets og egen gren i krets’</a:t>
            </a:r>
          </a:p>
        </p:txBody>
      </p:sp>
      <p:pic>
        <p:nvPicPr>
          <p:cNvPr id="19" name="Plassholder for innhold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856" y="147309"/>
            <a:ext cx="1726828" cy="166281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3" name="Bild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11" y="1929340"/>
            <a:ext cx="11868896" cy="2634434"/>
          </a:xfrm>
          <a:prstGeom prst="rect">
            <a:avLst/>
          </a:prstGeom>
        </p:spPr>
      </p:pic>
      <p:sp>
        <p:nvSpPr>
          <p:cNvPr id="24" name="TekstSylinder 23"/>
          <p:cNvSpPr txBox="1"/>
          <p:nvPr/>
        </p:nvSpPr>
        <p:spPr>
          <a:xfrm>
            <a:off x="123025" y="5298690"/>
            <a:ext cx="196508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Litt aktivitet</a:t>
            </a:r>
          </a:p>
        </p:txBody>
      </p:sp>
      <p:sp>
        <p:nvSpPr>
          <p:cNvPr id="25" name="TekstSylinder 24"/>
          <p:cNvSpPr txBox="1"/>
          <p:nvPr/>
        </p:nvSpPr>
        <p:spPr>
          <a:xfrm>
            <a:off x="136575" y="5804521"/>
            <a:ext cx="195360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Ikke aktivitet</a:t>
            </a:r>
          </a:p>
        </p:txBody>
      </p:sp>
      <p:sp>
        <p:nvSpPr>
          <p:cNvPr id="26" name="TekstSylinder 25"/>
          <p:cNvSpPr txBox="1"/>
          <p:nvPr/>
        </p:nvSpPr>
        <p:spPr>
          <a:xfrm>
            <a:off x="136575" y="4792859"/>
            <a:ext cx="195360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Bra nivå/bra tilbud</a:t>
            </a:r>
          </a:p>
        </p:txBody>
      </p:sp>
      <p:sp>
        <p:nvSpPr>
          <p:cNvPr id="27" name="TekstSylinder 26"/>
          <p:cNvSpPr txBox="1"/>
          <p:nvPr/>
        </p:nvSpPr>
        <p:spPr>
          <a:xfrm>
            <a:off x="3120553" y="4792859"/>
            <a:ext cx="84936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u="sng" dirty="0"/>
              <a:t>INDIVIDUELL OPPGAVE</a:t>
            </a:r>
          </a:p>
          <a:p>
            <a:r>
              <a:rPr lang="nb-NO" sz="2000" dirty="0"/>
              <a:t>Kretsstyret: Generelt i kretsen pr. gren</a:t>
            </a:r>
          </a:p>
          <a:p>
            <a:r>
              <a:rPr lang="nb-NO" sz="2000" dirty="0"/>
              <a:t>Klubb: 	      Generelt i kretsen i egen gren</a:t>
            </a:r>
          </a:p>
          <a:p>
            <a:endParaRPr lang="nb-NO" sz="2000" dirty="0"/>
          </a:p>
          <a:p>
            <a:r>
              <a:rPr lang="nb-NO" sz="2000" b="1" dirty="0">
                <a:solidFill>
                  <a:srgbClr val="FF0000"/>
                </a:solidFill>
              </a:rPr>
              <a:t>5 min: </a:t>
            </a:r>
            <a:r>
              <a:rPr lang="nb-NO" sz="2000" dirty="0">
                <a:solidFill>
                  <a:srgbClr val="FF0000"/>
                </a:solidFill>
              </a:rPr>
              <a:t>Tegn inn farger på arket basert på din analyse av egen gren/egen krets</a:t>
            </a:r>
            <a:r>
              <a:rPr lang="nb-NO" sz="2000" dirty="0"/>
              <a:t>			</a:t>
            </a:r>
          </a:p>
        </p:txBody>
      </p:sp>
      <p:sp>
        <p:nvSpPr>
          <p:cNvPr id="28" name="TekstSylinder 27"/>
          <p:cNvSpPr txBox="1"/>
          <p:nvPr/>
        </p:nvSpPr>
        <p:spPr>
          <a:xfrm>
            <a:off x="123025" y="1367265"/>
            <a:ext cx="5686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FF0000"/>
                </a:solidFill>
              </a:rPr>
              <a:t>Hvordan står det til med aktiviteten pr nivå?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123025" y="790770"/>
            <a:ext cx="578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u="sng" dirty="0"/>
              <a:t>Individuelt, 17.30 – 17.40  - fargestifter/ark  </a:t>
            </a:r>
          </a:p>
          <a:p>
            <a:r>
              <a:rPr lang="nb-NO" sz="20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24488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SF logo ny de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56" y="268684"/>
            <a:ext cx="1400443" cy="98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1859209" y="1540092"/>
            <a:ext cx="869761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400" i="1" dirty="0">
                <a:solidFill>
                  <a:schemeClr val="bg1">
                    <a:lumMod val="50000"/>
                  </a:schemeClr>
                </a:solidFill>
              </a:rPr>
              <a:t>Skisse evaluering  - ‘ta tempen på egen gren’</a:t>
            </a:r>
          </a:p>
          <a:p>
            <a:r>
              <a:rPr lang="nb-NO" sz="2400" i="1" dirty="0">
                <a:solidFill>
                  <a:schemeClr val="bg1">
                    <a:lumMod val="50000"/>
                  </a:schemeClr>
                </a:solidFill>
              </a:rPr>
              <a:t>- individuelt/gruppe/plenum</a:t>
            </a:r>
            <a:endParaRPr lang="nb-NO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910687" y="608129"/>
            <a:ext cx="9799092" cy="480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b="1" dirty="0">
                <a:solidFill>
                  <a:srgbClr val="00B0F0"/>
                </a:solidFill>
              </a:rPr>
              <a:t>Kartlegge aktivitet i egen gren nasjonalt – </a:t>
            </a:r>
            <a:r>
              <a:rPr lang="nb-NO" sz="2400" b="1" dirty="0">
                <a:solidFill>
                  <a:srgbClr val="C00000"/>
                </a:solidFill>
              </a:rPr>
              <a:t>TILBUD UTØVERE</a:t>
            </a:r>
          </a:p>
        </p:txBody>
      </p:sp>
      <p:cxnSp>
        <p:nvCxnSpPr>
          <p:cNvPr id="7" name="Rett linje 6"/>
          <p:cNvCxnSpPr/>
          <p:nvPr/>
        </p:nvCxnSpPr>
        <p:spPr>
          <a:xfrm>
            <a:off x="1910687" y="1255594"/>
            <a:ext cx="99082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Sylinder 1"/>
          <p:cNvSpPr txBox="1"/>
          <p:nvPr/>
        </p:nvSpPr>
        <p:spPr>
          <a:xfrm>
            <a:off x="9807427" y="1495926"/>
            <a:ext cx="208768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 err="1"/>
              <a:t>Forb.potensiale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9820978" y="2001757"/>
            <a:ext cx="207548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Ikke aktivitet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9820978" y="990095"/>
            <a:ext cx="2075489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Bra aktivitet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79227"/>
            <a:ext cx="12192000" cy="3840372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 rot="623526">
            <a:off x="11251775" y="107073"/>
            <a:ext cx="906017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GREN</a:t>
            </a:r>
          </a:p>
        </p:txBody>
      </p:sp>
    </p:spTree>
    <p:extLst>
      <p:ext uri="{BB962C8B-B14F-4D97-AF65-F5344CB8AC3E}">
        <p14:creationId xmlns:p14="http://schemas.microsoft.com/office/powerpoint/2010/main" val="1960480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673" y="3795891"/>
            <a:ext cx="3527327" cy="3062109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1242689" y="2226231"/>
            <a:ext cx="57025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ØVELSE 2 – Prioritere nivå i SUM</a:t>
            </a:r>
          </a:p>
          <a:p>
            <a:r>
              <a:rPr lang="nb-NO" sz="3200" b="1" dirty="0">
                <a:solidFill>
                  <a:srgbClr val="00B0F0"/>
                </a:solidFill>
              </a:rPr>
              <a:t>(gjøres ikke)</a:t>
            </a:r>
            <a:endParaRPr lang="nb-NO" sz="3200" dirty="0">
              <a:solidFill>
                <a:schemeClr val="tx2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nb-NO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69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147309"/>
            <a:ext cx="12141918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b-NO" sz="24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Øvelse 2:</a:t>
            </a:r>
            <a:r>
              <a:rPr lang="nb-NO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Plukk ut 3 prioriterte nivåer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6724181" y="310044"/>
            <a:ext cx="2897491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chemeClr val="bg1"/>
                </a:solidFill>
              </a:rPr>
              <a:t>Prioriter tre nivåer i SUM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095" y="1848159"/>
            <a:ext cx="4807006" cy="493381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6777"/>
            <a:ext cx="4105275" cy="5467350"/>
          </a:xfrm>
          <a:prstGeom prst="rect">
            <a:avLst/>
          </a:prstGeom>
        </p:spPr>
      </p:pic>
      <p:pic>
        <p:nvPicPr>
          <p:cNvPr id="22" name="Bild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823" y="1870317"/>
            <a:ext cx="4414272" cy="4018805"/>
          </a:xfrm>
          <a:prstGeom prst="rect">
            <a:avLst/>
          </a:prstGeom>
        </p:spPr>
      </p:pic>
      <p:pic>
        <p:nvPicPr>
          <p:cNvPr id="19" name="Plassholder for innhold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184" y="39020"/>
            <a:ext cx="1726828" cy="166281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9" name="TekstSylinder 8"/>
          <p:cNvSpPr txBox="1"/>
          <p:nvPr/>
        </p:nvSpPr>
        <p:spPr>
          <a:xfrm>
            <a:off x="123180" y="629644"/>
            <a:ext cx="8493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u="sng" dirty="0"/>
              <a:t>Individuelt, </a:t>
            </a:r>
            <a:r>
              <a:rPr lang="nb-NO" sz="2000" b="1" dirty="0">
                <a:solidFill>
                  <a:srgbClr val="FF0000"/>
                </a:solidFill>
              </a:rPr>
              <a:t> 5 min: </a:t>
            </a:r>
            <a:r>
              <a:rPr lang="nb-NO" sz="2000" dirty="0">
                <a:solidFill>
                  <a:srgbClr val="FF0000"/>
                </a:solidFill>
              </a:rPr>
              <a:t>Sett inn kryss på prioritert områder</a:t>
            </a:r>
            <a:r>
              <a:rPr lang="nb-NO" sz="2000" dirty="0"/>
              <a:t>			</a:t>
            </a:r>
          </a:p>
        </p:txBody>
      </p:sp>
      <p:sp>
        <p:nvSpPr>
          <p:cNvPr id="12" name="Ellipse 11"/>
          <p:cNvSpPr/>
          <p:nvPr/>
        </p:nvSpPr>
        <p:spPr>
          <a:xfrm>
            <a:off x="6388460" y="133742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6580014" y="137680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6540860" y="148982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6580014" y="137680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6540860" y="148982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6745580" y="11213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6738672" y="138042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6937134" y="116071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6897980" y="12737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7089534" y="131311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7050380" y="14261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6745580" y="11213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6937134" y="116071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6897980" y="12737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7" name="Ellipse 56"/>
          <p:cNvSpPr/>
          <p:nvPr/>
        </p:nvSpPr>
        <p:spPr>
          <a:xfrm>
            <a:off x="7089534" y="131311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7050380" y="14261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7241934" y="146551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6769460" y="133742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6961014" y="137680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6921860" y="148982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7113414" y="152920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6961014" y="137680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6921860" y="148982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7113414" y="152920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7126580" y="11213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7318134" y="116071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2" name="Ellipse 71"/>
          <p:cNvSpPr/>
          <p:nvPr/>
        </p:nvSpPr>
        <p:spPr>
          <a:xfrm>
            <a:off x="7278980" y="12737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6953236" y="132981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7470534" y="131311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7431380" y="14261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6" name="Ellipse 75"/>
          <p:cNvSpPr/>
          <p:nvPr/>
        </p:nvSpPr>
        <p:spPr>
          <a:xfrm>
            <a:off x="7105636" y="148221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7" name="Ellipse 76"/>
          <p:cNvSpPr/>
          <p:nvPr/>
        </p:nvSpPr>
        <p:spPr>
          <a:xfrm>
            <a:off x="6911382" y="14254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8" name="Ellipse 77"/>
          <p:cNvSpPr/>
          <p:nvPr/>
        </p:nvSpPr>
        <p:spPr>
          <a:xfrm>
            <a:off x="7622934" y="146551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9" name="Ellipse 78"/>
          <p:cNvSpPr/>
          <p:nvPr/>
        </p:nvSpPr>
        <p:spPr>
          <a:xfrm>
            <a:off x="7318134" y="116071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0" name="Ellipse 79"/>
          <p:cNvSpPr/>
          <p:nvPr/>
        </p:nvSpPr>
        <p:spPr>
          <a:xfrm>
            <a:off x="7278980" y="12737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6953236" y="132981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2" name="Ellipse 81"/>
          <p:cNvSpPr/>
          <p:nvPr/>
        </p:nvSpPr>
        <p:spPr>
          <a:xfrm>
            <a:off x="7470534" y="131311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3" name="Ellipse 82"/>
          <p:cNvSpPr/>
          <p:nvPr/>
        </p:nvSpPr>
        <p:spPr>
          <a:xfrm>
            <a:off x="7431380" y="14261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4" name="Ellipse 83"/>
          <p:cNvSpPr/>
          <p:nvPr/>
        </p:nvSpPr>
        <p:spPr>
          <a:xfrm>
            <a:off x="7105636" y="148221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6911382" y="14254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7" name="Ellipse 86"/>
          <p:cNvSpPr/>
          <p:nvPr/>
        </p:nvSpPr>
        <p:spPr>
          <a:xfrm>
            <a:off x="6933404" y="13698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7302860" y="148982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9" name="Ellipse 88"/>
          <p:cNvSpPr/>
          <p:nvPr/>
        </p:nvSpPr>
        <p:spPr>
          <a:xfrm>
            <a:off x="7494414" y="152920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0" name="Ellipse 89"/>
          <p:cNvSpPr/>
          <p:nvPr/>
        </p:nvSpPr>
        <p:spPr>
          <a:xfrm>
            <a:off x="7455260" y="164222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1" name="Ellipse 90"/>
          <p:cNvSpPr/>
          <p:nvPr/>
        </p:nvSpPr>
        <p:spPr>
          <a:xfrm>
            <a:off x="7646814" y="168160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2" name="Ellipse 91"/>
          <p:cNvSpPr/>
          <p:nvPr/>
        </p:nvSpPr>
        <p:spPr>
          <a:xfrm>
            <a:off x="7494414" y="152920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3" name="Ellipse 92"/>
          <p:cNvSpPr/>
          <p:nvPr/>
        </p:nvSpPr>
        <p:spPr>
          <a:xfrm>
            <a:off x="7455260" y="164222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4" name="Ellipse 93"/>
          <p:cNvSpPr/>
          <p:nvPr/>
        </p:nvSpPr>
        <p:spPr>
          <a:xfrm>
            <a:off x="7646814" y="168160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5" name="Ellipse 94"/>
          <p:cNvSpPr/>
          <p:nvPr/>
        </p:nvSpPr>
        <p:spPr>
          <a:xfrm>
            <a:off x="7659980" y="12737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6" name="Ellipse 95"/>
          <p:cNvSpPr/>
          <p:nvPr/>
        </p:nvSpPr>
        <p:spPr>
          <a:xfrm>
            <a:off x="7851534" y="131311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7" name="Ellipse 96"/>
          <p:cNvSpPr/>
          <p:nvPr/>
        </p:nvSpPr>
        <p:spPr>
          <a:xfrm>
            <a:off x="7812380" y="14261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8" name="Ellipse 97"/>
          <p:cNvSpPr/>
          <p:nvPr/>
        </p:nvSpPr>
        <p:spPr>
          <a:xfrm>
            <a:off x="7486636" y="148221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9" name="Ellipse 98"/>
          <p:cNvSpPr/>
          <p:nvPr/>
        </p:nvSpPr>
        <p:spPr>
          <a:xfrm>
            <a:off x="8003934" y="146551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0" name="Ellipse 99"/>
          <p:cNvSpPr/>
          <p:nvPr/>
        </p:nvSpPr>
        <p:spPr>
          <a:xfrm>
            <a:off x="7964780" y="15785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1" name="Ellipse 100"/>
          <p:cNvSpPr/>
          <p:nvPr/>
        </p:nvSpPr>
        <p:spPr>
          <a:xfrm>
            <a:off x="7639036" y="163461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2" name="Ellipse 101"/>
          <p:cNvSpPr/>
          <p:nvPr/>
        </p:nvSpPr>
        <p:spPr>
          <a:xfrm>
            <a:off x="7444782" y="15778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3" name="Ellipse 102"/>
          <p:cNvSpPr/>
          <p:nvPr/>
        </p:nvSpPr>
        <p:spPr>
          <a:xfrm>
            <a:off x="8156334" y="161791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4" name="Ellipse 103"/>
          <p:cNvSpPr/>
          <p:nvPr/>
        </p:nvSpPr>
        <p:spPr>
          <a:xfrm>
            <a:off x="7851534" y="131311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5" name="Ellipse 104"/>
          <p:cNvSpPr/>
          <p:nvPr/>
        </p:nvSpPr>
        <p:spPr>
          <a:xfrm>
            <a:off x="7812380" y="14261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6" name="Ellipse 105"/>
          <p:cNvSpPr/>
          <p:nvPr/>
        </p:nvSpPr>
        <p:spPr>
          <a:xfrm>
            <a:off x="7486636" y="148221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7" name="Ellipse 106"/>
          <p:cNvSpPr/>
          <p:nvPr/>
        </p:nvSpPr>
        <p:spPr>
          <a:xfrm>
            <a:off x="8003934" y="146551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8" name="Ellipse 107"/>
          <p:cNvSpPr/>
          <p:nvPr/>
        </p:nvSpPr>
        <p:spPr>
          <a:xfrm>
            <a:off x="7964780" y="15785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9" name="Ellipse 108"/>
          <p:cNvSpPr/>
          <p:nvPr/>
        </p:nvSpPr>
        <p:spPr>
          <a:xfrm>
            <a:off x="7639036" y="163461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0" name="Ellipse 109"/>
          <p:cNvSpPr/>
          <p:nvPr/>
        </p:nvSpPr>
        <p:spPr>
          <a:xfrm>
            <a:off x="7444782" y="15778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1" name="Ellipse 110"/>
          <p:cNvSpPr/>
          <p:nvPr/>
        </p:nvSpPr>
        <p:spPr>
          <a:xfrm>
            <a:off x="8156334" y="161791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2" name="Ellipse 111"/>
          <p:cNvSpPr/>
          <p:nvPr/>
        </p:nvSpPr>
        <p:spPr>
          <a:xfrm>
            <a:off x="7466804" y="15222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3" name="Ellipse 112"/>
          <p:cNvSpPr/>
          <p:nvPr/>
        </p:nvSpPr>
        <p:spPr>
          <a:xfrm>
            <a:off x="6772469" y="118074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32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SF logo ny de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56" y="268684"/>
            <a:ext cx="1400443" cy="98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ktangel 5"/>
          <p:cNvSpPr/>
          <p:nvPr/>
        </p:nvSpPr>
        <p:spPr>
          <a:xfrm>
            <a:off x="1910686" y="521643"/>
            <a:ext cx="9571461" cy="480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800" dirty="0">
                <a:solidFill>
                  <a:srgbClr val="00B0F0"/>
                </a:solidFill>
              </a:rPr>
              <a:t>Styreseminar – prosess SPD/SUM, Kringler Gård, 9. mai 2017.</a:t>
            </a:r>
            <a:endParaRPr lang="nb-NO" sz="2800" b="1" dirty="0">
              <a:solidFill>
                <a:srgbClr val="00B0F0"/>
              </a:solidFill>
            </a:endParaRPr>
          </a:p>
        </p:txBody>
      </p:sp>
      <p:cxnSp>
        <p:nvCxnSpPr>
          <p:cNvPr id="7" name="Rett linje 6"/>
          <p:cNvCxnSpPr/>
          <p:nvPr/>
        </p:nvCxnSpPr>
        <p:spPr>
          <a:xfrm>
            <a:off x="1910687" y="1255594"/>
            <a:ext cx="99082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Sylinder 4"/>
          <p:cNvSpPr txBox="1"/>
          <p:nvPr/>
        </p:nvSpPr>
        <p:spPr>
          <a:xfrm>
            <a:off x="1723999" y="1604206"/>
            <a:ext cx="975814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C00000"/>
                </a:solidFill>
              </a:rPr>
              <a:t>PROGRAM </a:t>
            </a:r>
          </a:p>
          <a:p>
            <a:r>
              <a:rPr lang="nb-NO" sz="2800" dirty="0">
                <a:solidFill>
                  <a:srgbClr val="C00000"/>
                </a:solidFill>
              </a:rPr>
              <a:t>09.30 – 10.40	</a:t>
            </a:r>
            <a:r>
              <a:rPr lang="nb-NO" sz="2800" dirty="0" err="1">
                <a:solidFill>
                  <a:srgbClr val="C00000"/>
                </a:solidFill>
              </a:rPr>
              <a:t>Swot</a:t>
            </a:r>
            <a:r>
              <a:rPr lang="nb-NO" sz="2800" dirty="0">
                <a:solidFill>
                  <a:srgbClr val="C00000"/>
                </a:solidFill>
              </a:rPr>
              <a:t>-analyse pr. gren</a:t>
            </a:r>
          </a:p>
          <a:p>
            <a:r>
              <a:rPr lang="nb-NO" sz="2800" dirty="0">
                <a:solidFill>
                  <a:srgbClr val="C00000"/>
                </a:solidFill>
              </a:rPr>
              <a:t>10.45 – 12.00	Prioritere mål i SPD</a:t>
            </a:r>
          </a:p>
          <a:p>
            <a:r>
              <a:rPr lang="nb-NO" dirty="0">
                <a:solidFill>
                  <a:schemeClr val="tx2"/>
                </a:solidFill>
              </a:rPr>
              <a:t>_________________________________</a:t>
            </a:r>
          </a:p>
          <a:p>
            <a:endParaRPr lang="nb-NO" sz="2800" dirty="0">
              <a:solidFill>
                <a:schemeClr val="tx2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b-NO" sz="2800" dirty="0">
                <a:solidFill>
                  <a:srgbClr val="00B0F0"/>
                </a:solidFill>
              </a:rPr>
              <a:t>Skiforbundets nye utviklingsmodell (SUM)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b-NO" sz="2800" dirty="0">
                <a:solidFill>
                  <a:srgbClr val="00B0F0"/>
                </a:solidFill>
              </a:rPr>
              <a:t>Nytt skipolitisk dokument (SPD)</a:t>
            </a:r>
          </a:p>
          <a:p>
            <a:endParaRPr lang="nb-NO" sz="2800" dirty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nb-NO" sz="2800" b="1" dirty="0">
              <a:solidFill>
                <a:schemeClr val="tx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b-NO" sz="2800" b="1" dirty="0" err="1">
                <a:solidFill>
                  <a:schemeClr val="bg1">
                    <a:lumMod val="50000"/>
                  </a:schemeClr>
                </a:solidFill>
              </a:rPr>
              <a:t>Prioriterere</a:t>
            </a:r>
            <a:r>
              <a:rPr lang="nb-NO" sz="2800" b="1" dirty="0">
                <a:solidFill>
                  <a:schemeClr val="bg1">
                    <a:lumMod val="50000"/>
                  </a:schemeClr>
                </a:solidFill>
              </a:rPr>
              <a:t> mål i SPD </a:t>
            </a:r>
            <a:r>
              <a:rPr lang="nb-NO" sz="2800" dirty="0">
                <a:solidFill>
                  <a:schemeClr val="tx2"/>
                </a:solidFill>
              </a:rPr>
              <a:t>(to og to + plenum)</a:t>
            </a:r>
          </a:p>
          <a:p>
            <a:r>
              <a:rPr lang="nb-NO" sz="2800" dirty="0">
                <a:solidFill>
                  <a:schemeClr val="tx2"/>
                </a:solidFill>
              </a:rPr>
              <a:t>	</a:t>
            </a:r>
            <a:endParaRPr lang="nb-NO" sz="2400" i="1" dirty="0">
              <a:solidFill>
                <a:schemeClr val="tx2"/>
              </a:solidFill>
            </a:endParaRPr>
          </a:p>
          <a:p>
            <a:r>
              <a:rPr lang="nb-NO" dirty="0">
                <a:solidFill>
                  <a:schemeClr val="tx2"/>
                </a:solidFill>
              </a:rPr>
              <a:t>___________________________________________________________________________________</a:t>
            </a:r>
          </a:p>
          <a:p>
            <a:endParaRPr lang="nb-NO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71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673" y="3795891"/>
            <a:ext cx="3527327" cy="3062109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1242689" y="2226231"/>
            <a:ext cx="626075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ØVELSE 2 – Prioritere mål i SPD</a:t>
            </a:r>
          </a:p>
          <a:p>
            <a:endParaRPr lang="nb-NO" sz="3200" b="1" dirty="0">
              <a:solidFill>
                <a:srgbClr val="00B0F0"/>
              </a:solidFill>
            </a:endParaRPr>
          </a:p>
          <a:p>
            <a:pPr marL="457200" indent="-457200">
              <a:buFontTx/>
              <a:buChar char="-"/>
            </a:pPr>
            <a:r>
              <a:rPr lang="nb-NO" sz="3200" b="1" dirty="0">
                <a:solidFill>
                  <a:srgbClr val="00B0F0"/>
                </a:solidFill>
              </a:rPr>
              <a:t>Kjerneområder</a:t>
            </a:r>
          </a:p>
          <a:p>
            <a:pPr marL="457200" indent="-457200">
              <a:buFontTx/>
              <a:buChar char="-"/>
            </a:pPr>
            <a:r>
              <a:rPr lang="nb-NO" sz="3200" b="1" dirty="0">
                <a:solidFill>
                  <a:srgbClr val="00B0F0"/>
                </a:solidFill>
              </a:rPr>
              <a:t>Områder i ytterste </a:t>
            </a:r>
          </a:p>
          <a:p>
            <a:pPr marL="457200" indent="-457200">
              <a:buFontTx/>
              <a:buChar char="-"/>
            </a:pPr>
            <a:endParaRPr lang="nb-NO" sz="2400" b="1" dirty="0">
              <a:solidFill>
                <a:srgbClr val="00B0F0"/>
              </a:solidFill>
            </a:endParaRPr>
          </a:p>
          <a:p>
            <a:pPr marL="457200" indent="-457200">
              <a:buFontTx/>
              <a:buChar char="-"/>
            </a:pPr>
            <a:endParaRPr lang="nb-NO" sz="2400" b="1" dirty="0">
              <a:solidFill>
                <a:srgbClr val="00B0F0"/>
              </a:solidFill>
            </a:endParaRPr>
          </a:p>
          <a:p>
            <a:pPr marL="457200" indent="-457200">
              <a:buFontTx/>
              <a:buChar char="-"/>
            </a:pPr>
            <a:endParaRPr lang="nb-NO" sz="2400" b="1" dirty="0">
              <a:solidFill>
                <a:srgbClr val="00B0F0"/>
              </a:solidFill>
            </a:endParaRPr>
          </a:p>
          <a:p>
            <a:r>
              <a:rPr lang="nb-NO" sz="2400" b="1" dirty="0">
                <a:solidFill>
                  <a:srgbClr val="00B0F0"/>
                </a:solidFill>
              </a:rPr>
              <a:t>Gjennomføres: styremøtet 9. mai, Kringler Gård</a:t>
            </a:r>
          </a:p>
          <a:p>
            <a:endParaRPr lang="nb-NO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72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0" y="969830"/>
            <a:ext cx="11747154" cy="587183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kstSylinder 7"/>
          <p:cNvSpPr txBox="1"/>
          <p:nvPr/>
        </p:nvSpPr>
        <p:spPr>
          <a:xfrm>
            <a:off x="0" y="37639"/>
            <a:ext cx="1153842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nb-NO" sz="2000" b="1" dirty="0">
                <a:solidFill>
                  <a:schemeClr val="bg1"/>
                </a:solidFill>
              </a:rPr>
              <a:t>To og to: </a:t>
            </a:r>
          </a:p>
        </p:txBody>
      </p:sp>
      <p:sp>
        <p:nvSpPr>
          <p:cNvPr id="12" name="Rektangel 11"/>
          <p:cNvSpPr/>
          <p:nvPr/>
        </p:nvSpPr>
        <p:spPr>
          <a:xfrm>
            <a:off x="2194712" y="22690"/>
            <a:ext cx="4014304" cy="40011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b-NO" sz="20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Øvelse :</a:t>
            </a:r>
            <a:r>
              <a:rPr lang="nb-N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Prioriter skiforbundets mål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6238126" y="74129"/>
            <a:ext cx="4335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u="sng" dirty="0">
                <a:solidFill>
                  <a:srgbClr val="FF0000"/>
                </a:solidFill>
              </a:rPr>
              <a:t>Sett 4 kryss på mål </a:t>
            </a:r>
            <a:r>
              <a:rPr lang="nb-NO" b="1" dirty="0">
                <a:solidFill>
                  <a:srgbClr val="FF0000"/>
                </a:solidFill>
              </a:rPr>
              <a:t>dere ønsker å prioritere 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1372186" y="2478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11563740" y="2872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11524586" y="4002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11716140" y="4396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11676986" y="5526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11563740" y="2872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11524586" y="4002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11716140" y="4396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11676986" y="5526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11868540" y="5920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6" name="Ellipse 55"/>
          <p:cNvSpPr/>
          <p:nvPr/>
        </p:nvSpPr>
        <p:spPr>
          <a:xfrm>
            <a:off x="11400874" y="30040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7" name="Ellipse 56"/>
          <p:cNvSpPr/>
          <p:nvPr/>
        </p:nvSpPr>
        <p:spPr>
          <a:xfrm>
            <a:off x="11361720" y="41342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11400874" y="30040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11361720" y="41342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2" name="Ellipse 71"/>
          <p:cNvSpPr/>
          <p:nvPr/>
        </p:nvSpPr>
        <p:spPr>
          <a:xfrm>
            <a:off x="11553274" y="45280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11566440" y="449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6" name="Ellipse 75"/>
          <p:cNvSpPr/>
          <p:nvPr/>
        </p:nvSpPr>
        <p:spPr>
          <a:xfrm>
            <a:off x="11757994" y="8431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7" name="Ellipse 76"/>
          <p:cNvSpPr/>
          <p:nvPr/>
        </p:nvSpPr>
        <p:spPr>
          <a:xfrm>
            <a:off x="11718840" y="1973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8" name="Ellipse 77"/>
          <p:cNvSpPr/>
          <p:nvPr/>
        </p:nvSpPr>
        <p:spPr>
          <a:xfrm>
            <a:off x="11393096" y="25342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0" name="Ellipse 79"/>
          <p:cNvSpPr/>
          <p:nvPr/>
        </p:nvSpPr>
        <p:spPr>
          <a:xfrm>
            <a:off x="11566440" y="449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3" name="Ellipse 82"/>
          <p:cNvSpPr/>
          <p:nvPr/>
        </p:nvSpPr>
        <p:spPr>
          <a:xfrm>
            <a:off x="11757994" y="8431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4" name="Ellipse 83"/>
          <p:cNvSpPr/>
          <p:nvPr/>
        </p:nvSpPr>
        <p:spPr>
          <a:xfrm>
            <a:off x="11718840" y="1973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11393096" y="25342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11910394" y="23671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7" name="Ellipse 96"/>
          <p:cNvSpPr/>
          <p:nvPr/>
        </p:nvSpPr>
        <p:spPr>
          <a:xfrm>
            <a:off x="11563740" y="2872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8" name="Ellipse 97"/>
          <p:cNvSpPr/>
          <p:nvPr/>
        </p:nvSpPr>
        <p:spPr>
          <a:xfrm>
            <a:off x="11524586" y="4002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9" name="Ellipse 98"/>
          <p:cNvSpPr/>
          <p:nvPr/>
        </p:nvSpPr>
        <p:spPr>
          <a:xfrm>
            <a:off x="11716140" y="4396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0" name="Ellipse 99"/>
          <p:cNvSpPr/>
          <p:nvPr/>
        </p:nvSpPr>
        <p:spPr>
          <a:xfrm>
            <a:off x="11676986" y="5526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2" name="Ellipse 101"/>
          <p:cNvSpPr/>
          <p:nvPr/>
        </p:nvSpPr>
        <p:spPr>
          <a:xfrm>
            <a:off x="11868540" y="5920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3" name="Ellipse 102"/>
          <p:cNvSpPr/>
          <p:nvPr/>
        </p:nvSpPr>
        <p:spPr>
          <a:xfrm>
            <a:off x="11829386" y="7050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6" name="Ellipse 105"/>
          <p:cNvSpPr/>
          <p:nvPr/>
        </p:nvSpPr>
        <p:spPr>
          <a:xfrm>
            <a:off x="11563740" y="2872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7" name="Ellipse 106"/>
          <p:cNvSpPr/>
          <p:nvPr/>
        </p:nvSpPr>
        <p:spPr>
          <a:xfrm>
            <a:off x="11524586" y="4002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8" name="Ellipse 107"/>
          <p:cNvSpPr/>
          <p:nvPr/>
        </p:nvSpPr>
        <p:spPr>
          <a:xfrm>
            <a:off x="11716140" y="4396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9" name="Ellipse 108"/>
          <p:cNvSpPr/>
          <p:nvPr/>
        </p:nvSpPr>
        <p:spPr>
          <a:xfrm>
            <a:off x="11676986" y="5526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1" name="Ellipse 110"/>
          <p:cNvSpPr/>
          <p:nvPr/>
        </p:nvSpPr>
        <p:spPr>
          <a:xfrm>
            <a:off x="11868540" y="5920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2" name="Ellipse 111"/>
          <p:cNvSpPr/>
          <p:nvPr/>
        </p:nvSpPr>
        <p:spPr>
          <a:xfrm>
            <a:off x="11829386" y="7050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5" name="Ellipse 114"/>
          <p:cNvSpPr/>
          <p:nvPr/>
        </p:nvSpPr>
        <p:spPr>
          <a:xfrm>
            <a:off x="11400874" y="30040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6" name="Ellipse 115"/>
          <p:cNvSpPr/>
          <p:nvPr/>
        </p:nvSpPr>
        <p:spPr>
          <a:xfrm>
            <a:off x="11361720" y="41342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7" name="Ellipse 116"/>
          <p:cNvSpPr/>
          <p:nvPr/>
        </p:nvSpPr>
        <p:spPr>
          <a:xfrm>
            <a:off x="11553274" y="45280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8" name="Ellipse 117"/>
          <p:cNvSpPr/>
          <p:nvPr/>
        </p:nvSpPr>
        <p:spPr>
          <a:xfrm>
            <a:off x="11514120" y="56582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0" name="Ellipse 119"/>
          <p:cNvSpPr/>
          <p:nvPr/>
        </p:nvSpPr>
        <p:spPr>
          <a:xfrm>
            <a:off x="11400874" y="30040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1" name="Ellipse 120"/>
          <p:cNvSpPr/>
          <p:nvPr/>
        </p:nvSpPr>
        <p:spPr>
          <a:xfrm>
            <a:off x="11361720" y="41342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2" name="Ellipse 121"/>
          <p:cNvSpPr/>
          <p:nvPr/>
        </p:nvSpPr>
        <p:spPr>
          <a:xfrm>
            <a:off x="11553274" y="45280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3" name="Ellipse 122"/>
          <p:cNvSpPr/>
          <p:nvPr/>
        </p:nvSpPr>
        <p:spPr>
          <a:xfrm>
            <a:off x="11514120" y="56582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5" name="Ellipse 124"/>
          <p:cNvSpPr/>
          <p:nvPr/>
        </p:nvSpPr>
        <p:spPr>
          <a:xfrm>
            <a:off x="11718840" y="1973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7" name="Ellipse 126"/>
          <p:cNvSpPr/>
          <p:nvPr/>
        </p:nvSpPr>
        <p:spPr>
          <a:xfrm>
            <a:off x="11910394" y="23671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8" name="Ellipse 127"/>
          <p:cNvSpPr/>
          <p:nvPr/>
        </p:nvSpPr>
        <p:spPr>
          <a:xfrm>
            <a:off x="11871240" y="3497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9" name="Ellipse 128"/>
          <p:cNvSpPr/>
          <p:nvPr/>
        </p:nvSpPr>
        <p:spPr>
          <a:xfrm>
            <a:off x="11545496" y="40582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1" name="Ellipse 130"/>
          <p:cNvSpPr/>
          <p:nvPr/>
        </p:nvSpPr>
        <p:spPr>
          <a:xfrm>
            <a:off x="11718840" y="1973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3" name="Ellipse 132"/>
          <p:cNvSpPr/>
          <p:nvPr/>
        </p:nvSpPr>
        <p:spPr>
          <a:xfrm>
            <a:off x="11910394" y="23671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4" name="Ellipse 133"/>
          <p:cNvSpPr/>
          <p:nvPr/>
        </p:nvSpPr>
        <p:spPr>
          <a:xfrm>
            <a:off x="11871240" y="3497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5" name="Ellipse 134"/>
          <p:cNvSpPr/>
          <p:nvPr/>
        </p:nvSpPr>
        <p:spPr>
          <a:xfrm>
            <a:off x="11545496" y="40582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62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0" y="573376"/>
            <a:ext cx="11036652" cy="62598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kstSylinder 5"/>
          <p:cNvSpPr txBox="1"/>
          <p:nvPr/>
        </p:nvSpPr>
        <p:spPr>
          <a:xfrm>
            <a:off x="0" y="37639"/>
            <a:ext cx="1153842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nb-NO" sz="2000" b="1" dirty="0">
                <a:solidFill>
                  <a:schemeClr val="bg1"/>
                </a:solidFill>
              </a:rPr>
              <a:t>To og to: </a:t>
            </a:r>
          </a:p>
        </p:txBody>
      </p:sp>
      <p:sp>
        <p:nvSpPr>
          <p:cNvPr id="10" name="Rektangel 9"/>
          <p:cNvSpPr/>
          <p:nvPr/>
        </p:nvSpPr>
        <p:spPr>
          <a:xfrm>
            <a:off x="2194712" y="22690"/>
            <a:ext cx="3738011" cy="40011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b-NO" sz="20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Øvelse :</a:t>
            </a:r>
            <a:r>
              <a:rPr lang="nb-N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Prioriter skikretsens mål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6238126" y="74129"/>
            <a:ext cx="4335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u="sng" dirty="0">
                <a:solidFill>
                  <a:srgbClr val="FF0000"/>
                </a:solidFill>
              </a:rPr>
              <a:t>Sett 5 kryss på mål </a:t>
            </a:r>
            <a:r>
              <a:rPr lang="nb-NO" b="1" dirty="0">
                <a:solidFill>
                  <a:srgbClr val="FF0000"/>
                </a:solidFill>
              </a:rPr>
              <a:t>dere ønsker å prioritere 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11563740" y="2872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11524586" y="4002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11716140" y="4396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11676986" y="5526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11563740" y="2872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11524586" y="4002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11716140" y="4396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11676986" y="5526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11868540" y="5920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11563740" y="45103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11524586" y="5640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11716140" y="60343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11676986" y="7164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11868540" y="75583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11829386" y="8688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2" name="Ellipse 71"/>
          <p:cNvSpPr/>
          <p:nvPr/>
        </p:nvSpPr>
        <p:spPr>
          <a:xfrm>
            <a:off x="11503642" y="92493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11524586" y="5640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7" name="Ellipse 76"/>
          <p:cNvSpPr/>
          <p:nvPr/>
        </p:nvSpPr>
        <p:spPr>
          <a:xfrm>
            <a:off x="11716140" y="60343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8" name="Ellipse 77"/>
          <p:cNvSpPr/>
          <p:nvPr/>
        </p:nvSpPr>
        <p:spPr>
          <a:xfrm>
            <a:off x="11676986" y="7164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11868540" y="75583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3" name="Ellipse 82"/>
          <p:cNvSpPr/>
          <p:nvPr/>
        </p:nvSpPr>
        <p:spPr>
          <a:xfrm>
            <a:off x="11503642" y="92493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7" name="Ellipse 86"/>
          <p:cNvSpPr/>
          <p:nvPr/>
        </p:nvSpPr>
        <p:spPr>
          <a:xfrm>
            <a:off x="11716140" y="4396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11676986" y="5526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9" name="Ellipse 88"/>
          <p:cNvSpPr/>
          <p:nvPr/>
        </p:nvSpPr>
        <p:spPr>
          <a:xfrm>
            <a:off x="11503642" y="7611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0" name="Ellipse 89"/>
          <p:cNvSpPr/>
          <p:nvPr/>
        </p:nvSpPr>
        <p:spPr>
          <a:xfrm>
            <a:off x="11716140" y="4396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1" name="Ellipse 90"/>
          <p:cNvSpPr/>
          <p:nvPr/>
        </p:nvSpPr>
        <p:spPr>
          <a:xfrm>
            <a:off x="11676986" y="5526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2" name="Ellipse 91"/>
          <p:cNvSpPr/>
          <p:nvPr/>
        </p:nvSpPr>
        <p:spPr>
          <a:xfrm>
            <a:off x="11503642" y="7611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5" name="Ellipse 94"/>
          <p:cNvSpPr/>
          <p:nvPr/>
        </p:nvSpPr>
        <p:spPr>
          <a:xfrm>
            <a:off x="11511420" y="97192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6" name="Ellipse 95"/>
          <p:cNvSpPr/>
          <p:nvPr/>
        </p:nvSpPr>
        <p:spPr>
          <a:xfrm>
            <a:off x="11472266" y="108494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2" name="Ellipse 101"/>
          <p:cNvSpPr/>
          <p:nvPr/>
        </p:nvSpPr>
        <p:spPr>
          <a:xfrm>
            <a:off x="11716140" y="60343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3" name="Ellipse 102"/>
          <p:cNvSpPr/>
          <p:nvPr/>
        </p:nvSpPr>
        <p:spPr>
          <a:xfrm>
            <a:off x="11676986" y="7164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7" name="Ellipse 106"/>
          <p:cNvSpPr/>
          <p:nvPr/>
        </p:nvSpPr>
        <p:spPr>
          <a:xfrm>
            <a:off x="11656042" y="107733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9" name="Ellipse 108"/>
          <p:cNvSpPr/>
          <p:nvPr/>
        </p:nvSpPr>
        <p:spPr>
          <a:xfrm>
            <a:off x="11716140" y="60343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0" name="Ellipse 109"/>
          <p:cNvSpPr/>
          <p:nvPr/>
        </p:nvSpPr>
        <p:spPr>
          <a:xfrm>
            <a:off x="11676986" y="7164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3" name="Ellipse 112"/>
          <p:cNvSpPr/>
          <p:nvPr/>
        </p:nvSpPr>
        <p:spPr>
          <a:xfrm>
            <a:off x="11656042" y="107733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5" name="Rektangel 114"/>
          <p:cNvSpPr/>
          <p:nvPr/>
        </p:nvSpPr>
        <p:spPr>
          <a:xfrm>
            <a:off x="2194712" y="22690"/>
            <a:ext cx="4014304" cy="40011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b-NO" sz="20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Øvelse :</a:t>
            </a:r>
            <a:r>
              <a:rPr lang="nb-N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Prioriter skiforbundets mål</a:t>
            </a:r>
          </a:p>
        </p:txBody>
      </p:sp>
    </p:spTree>
    <p:extLst>
      <p:ext uri="{BB962C8B-B14F-4D97-AF65-F5344CB8AC3E}">
        <p14:creationId xmlns:p14="http://schemas.microsoft.com/office/powerpoint/2010/main" val="2974303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93" y="605305"/>
            <a:ext cx="10653276" cy="61907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kstSylinder 5"/>
          <p:cNvSpPr txBox="1"/>
          <p:nvPr/>
        </p:nvSpPr>
        <p:spPr>
          <a:xfrm>
            <a:off x="0" y="37639"/>
            <a:ext cx="1153842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nb-NO" sz="2000" b="1" dirty="0">
                <a:solidFill>
                  <a:schemeClr val="bg1"/>
                </a:solidFill>
              </a:rPr>
              <a:t>To og to: </a:t>
            </a:r>
          </a:p>
        </p:txBody>
      </p:sp>
      <p:sp>
        <p:nvSpPr>
          <p:cNvPr id="10" name="Rektangel 9"/>
          <p:cNvSpPr/>
          <p:nvPr/>
        </p:nvSpPr>
        <p:spPr>
          <a:xfrm>
            <a:off x="2194712" y="22690"/>
            <a:ext cx="3738011" cy="40011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b-NO" sz="20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Øvelse :</a:t>
            </a:r>
            <a:r>
              <a:rPr lang="nb-N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Prioriter skikretsens mål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6238126" y="74129"/>
            <a:ext cx="4335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u="sng" dirty="0">
                <a:solidFill>
                  <a:srgbClr val="FF0000"/>
                </a:solidFill>
              </a:rPr>
              <a:t>Sett 5 kryss på mål </a:t>
            </a:r>
            <a:r>
              <a:rPr lang="nb-NO" b="1" dirty="0">
                <a:solidFill>
                  <a:srgbClr val="FF0000"/>
                </a:solidFill>
              </a:rPr>
              <a:t>dere ønsker å prioritere 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11524586" y="4002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11716140" y="4396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11676986" y="5526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11524586" y="4002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11716140" y="4396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11676986" y="5526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11868540" y="5920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11359020" y="103788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11319866" y="115090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6" name="Ellipse 55"/>
          <p:cNvSpPr/>
          <p:nvPr/>
        </p:nvSpPr>
        <p:spPr>
          <a:xfrm>
            <a:off x="11319866" y="115090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7" name="Ellipse 56"/>
          <p:cNvSpPr/>
          <p:nvPr/>
        </p:nvSpPr>
        <p:spPr>
          <a:xfrm>
            <a:off x="11563740" y="66939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11524586" y="78241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11716140" y="82179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11676986" y="93481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11868540" y="97419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11829386" y="108721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11503642" y="114329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11563740" y="66939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11524586" y="78241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11716140" y="82179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2" name="Ellipse 71"/>
          <p:cNvSpPr/>
          <p:nvPr/>
        </p:nvSpPr>
        <p:spPr>
          <a:xfrm>
            <a:off x="11676986" y="93481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11868540" y="97419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6" name="Ellipse 75"/>
          <p:cNvSpPr/>
          <p:nvPr/>
        </p:nvSpPr>
        <p:spPr>
          <a:xfrm>
            <a:off x="11829386" y="108721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7" name="Ellipse 76"/>
          <p:cNvSpPr/>
          <p:nvPr/>
        </p:nvSpPr>
        <p:spPr>
          <a:xfrm>
            <a:off x="11503642" y="114329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11524586" y="4002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8" name="Ellipse 77"/>
          <p:cNvSpPr/>
          <p:nvPr/>
        </p:nvSpPr>
        <p:spPr>
          <a:xfrm>
            <a:off x="11503642" y="7611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9" name="Ellipse 78"/>
          <p:cNvSpPr/>
          <p:nvPr/>
        </p:nvSpPr>
        <p:spPr>
          <a:xfrm>
            <a:off x="11524586" y="4002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0" name="Ellipse 79"/>
          <p:cNvSpPr/>
          <p:nvPr/>
        </p:nvSpPr>
        <p:spPr>
          <a:xfrm>
            <a:off x="11503642" y="7611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2" name="Ellipse 81"/>
          <p:cNvSpPr/>
          <p:nvPr/>
        </p:nvSpPr>
        <p:spPr>
          <a:xfrm>
            <a:off x="11319866" y="115090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3" name="Ellipse 82"/>
          <p:cNvSpPr/>
          <p:nvPr/>
        </p:nvSpPr>
        <p:spPr>
          <a:xfrm>
            <a:off x="11511420" y="119028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11511420" y="119028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7" name="Ellipse 86"/>
          <p:cNvSpPr/>
          <p:nvPr/>
        </p:nvSpPr>
        <p:spPr>
          <a:xfrm>
            <a:off x="11503642" y="114329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0" name="Ellipse 89"/>
          <p:cNvSpPr/>
          <p:nvPr/>
        </p:nvSpPr>
        <p:spPr>
          <a:xfrm>
            <a:off x="11524586" y="4002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1" name="Ellipse 90"/>
          <p:cNvSpPr/>
          <p:nvPr/>
        </p:nvSpPr>
        <p:spPr>
          <a:xfrm>
            <a:off x="11716140" y="4396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2" name="Ellipse 91"/>
          <p:cNvSpPr/>
          <p:nvPr/>
        </p:nvSpPr>
        <p:spPr>
          <a:xfrm>
            <a:off x="11676986" y="5526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3" name="Ellipse 92"/>
          <p:cNvSpPr/>
          <p:nvPr/>
        </p:nvSpPr>
        <p:spPr>
          <a:xfrm>
            <a:off x="11868540" y="5920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4" name="Ellipse 93"/>
          <p:cNvSpPr/>
          <p:nvPr/>
        </p:nvSpPr>
        <p:spPr>
          <a:xfrm>
            <a:off x="11829386" y="7050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5" name="Ellipse 94"/>
          <p:cNvSpPr/>
          <p:nvPr/>
        </p:nvSpPr>
        <p:spPr>
          <a:xfrm>
            <a:off x="11503642" y="7611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6" name="Ellipse 95"/>
          <p:cNvSpPr/>
          <p:nvPr/>
        </p:nvSpPr>
        <p:spPr>
          <a:xfrm>
            <a:off x="11524586" y="4002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7" name="Ellipse 96"/>
          <p:cNvSpPr/>
          <p:nvPr/>
        </p:nvSpPr>
        <p:spPr>
          <a:xfrm>
            <a:off x="11716140" y="4396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8" name="Ellipse 97"/>
          <p:cNvSpPr/>
          <p:nvPr/>
        </p:nvSpPr>
        <p:spPr>
          <a:xfrm>
            <a:off x="11676986" y="5526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9" name="Ellipse 98"/>
          <p:cNvSpPr/>
          <p:nvPr/>
        </p:nvSpPr>
        <p:spPr>
          <a:xfrm>
            <a:off x="11868540" y="5920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0" name="Ellipse 99"/>
          <p:cNvSpPr/>
          <p:nvPr/>
        </p:nvSpPr>
        <p:spPr>
          <a:xfrm>
            <a:off x="11829386" y="7050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1" name="Ellipse 100"/>
          <p:cNvSpPr/>
          <p:nvPr/>
        </p:nvSpPr>
        <p:spPr>
          <a:xfrm>
            <a:off x="11503642" y="7611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4" name="Ellipse 103"/>
          <p:cNvSpPr/>
          <p:nvPr/>
        </p:nvSpPr>
        <p:spPr>
          <a:xfrm>
            <a:off x="11511420" y="119028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6" name="Ellipse 105"/>
          <p:cNvSpPr/>
          <p:nvPr/>
        </p:nvSpPr>
        <p:spPr>
          <a:xfrm>
            <a:off x="11511420" y="119028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8" name="Ellipse 107"/>
          <p:cNvSpPr/>
          <p:nvPr/>
        </p:nvSpPr>
        <p:spPr>
          <a:xfrm>
            <a:off x="11716140" y="82179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9" name="Ellipse 108"/>
          <p:cNvSpPr/>
          <p:nvPr/>
        </p:nvSpPr>
        <p:spPr>
          <a:xfrm>
            <a:off x="11676986" y="93481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0" name="Ellipse 109"/>
          <p:cNvSpPr/>
          <p:nvPr/>
        </p:nvSpPr>
        <p:spPr>
          <a:xfrm>
            <a:off x="11868540" y="97419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1" name="Ellipse 110"/>
          <p:cNvSpPr/>
          <p:nvPr/>
        </p:nvSpPr>
        <p:spPr>
          <a:xfrm>
            <a:off x="11829386" y="108721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2" name="Ellipse 111"/>
          <p:cNvSpPr/>
          <p:nvPr/>
        </p:nvSpPr>
        <p:spPr>
          <a:xfrm>
            <a:off x="11503642" y="114329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3" name="Ellipse 112"/>
          <p:cNvSpPr/>
          <p:nvPr/>
        </p:nvSpPr>
        <p:spPr>
          <a:xfrm>
            <a:off x="11656042" y="129569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5" name="Ellipse 114"/>
          <p:cNvSpPr/>
          <p:nvPr/>
        </p:nvSpPr>
        <p:spPr>
          <a:xfrm>
            <a:off x="11716140" y="82179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6" name="Ellipse 115"/>
          <p:cNvSpPr/>
          <p:nvPr/>
        </p:nvSpPr>
        <p:spPr>
          <a:xfrm>
            <a:off x="11676986" y="93481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7" name="Ellipse 116"/>
          <p:cNvSpPr/>
          <p:nvPr/>
        </p:nvSpPr>
        <p:spPr>
          <a:xfrm>
            <a:off x="11868540" y="97419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8" name="Ellipse 117"/>
          <p:cNvSpPr/>
          <p:nvPr/>
        </p:nvSpPr>
        <p:spPr>
          <a:xfrm>
            <a:off x="11829386" y="108721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9" name="Ellipse 118"/>
          <p:cNvSpPr/>
          <p:nvPr/>
        </p:nvSpPr>
        <p:spPr>
          <a:xfrm>
            <a:off x="11656042" y="129569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0" name="Ellipse 119"/>
          <p:cNvSpPr/>
          <p:nvPr/>
        </p:nvSpPr>
        <p:spPr>
          <a:xfrm>
            <a:off x="11511420" y="80814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1" name="Ellipse 120"/>
          <p:cNvSpPr/>
          <p:nvPr/>
        </p:nvSpPr>
        <p:spPr>
          <a:xfrm>
            <a:off x="11676986" y="5526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2" name="Ellipse 121"/>
          <p:cNvSpPr/>
          <p:nvPr/>
        </p:nvSpPr>
        <p:spPr>
          <a:xfrm>
            <a:off x="11656042" y="9135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3" name="Ellipse 122"/>
          <p:cNvSpPr/>
          <p:nvPr/>
        </p:nvSpPr>
        <p:spPr>
          <a:xfrm>
            <a:off x="11676986" y="5526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4" name="Ellipse 123"/>
          <p:cNvSpPr/>
          <p:nvPr/>
        </p:nvSpPr>
        <p:spPr>
          <a:xfrm>
            <a:off x="11656042" y="9135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5" name="Ellipse 124"/>
          <p:cNvSpPr/>
          <p:nvPr/>
        </p:nvSpPr>
        <p:spPr>
          <a:xfrm>
            <a:off x="11511420" y="119028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7" name="Ellipse 126"/>
          <p:cNvSpPr/>
          <p:nvPr/>
        </p:nvSpPr>
        <p:spPr>
          <a:xfrm>
            <a:off x="11663820" y="134268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8" name="Ellipse 127"/>
          <p:cNvSpPr/>
          <p:nvPr/>
        </p:nvSpPr>
        <p:spPr>
          <a:xfrm>
            <a:off x="11624666" y="145570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9" name="Ellipse 128"/>
          <p:cNvSpPr/>
          <p:nvPr/>
        </p:nvSpPr>
        <p:spPr>
          <a:xfrm>
            <a:off x="11663820" y="134268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0" name="Ellipse 129"/>
          <p:cNvSpPr/>
          <p:nvPr/>
        </p:nvSpPr>
        <p:spPr>
          <a:xfrm>
            <a:off x="11624666" y="145570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1" name="Ellipse 130"/>
          <p:cNvSpPr/>
          <p:nvPr/>
        </p:nvSpPr>
        <p:spPr>
          <a:xfrm>
            <a:off x="11656042" y="129569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2" name="Ellipse 131"/>
          <p:cNvSpPr/>
          <p:nvPr/>
        </p:nvSpPr>
        <p:spPr>
          <a:xfrm>
            <a:off x="11614188" y="139134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6" name="Ellipse 135"/>
          <p:cNvSpPr/>
          <p:nvPr/>
        </p:nvSpPr>
        <p:spPr>
          <a:xfrm>
            <a:off x="11487543" y="75770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7" name="Ellipse 136"/>
          <p:cNvSpPr/>
          <p:nvPr/>
        </p:nvSpPr>
        <p:spPr>
          <a:xfrm>
            <a:off x="11448389" y="87072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8" name="Ellipse 137"/>
          <p:cNvSpPr/>
          <p:nvPr/>
        </p:nvSpPr>
        <p:spPr>
          <a:xfrm>
            <a:off x="11639943" y="91010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9" name="Ellipse 138"/>
          <p:cNvSpPr/>
          <p:nvPr/>
        </p:nvSpPr>
        <p:spPr>
          <a:xfrm>
            <a:off x="11600789" y="102312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2" name="Ellipse 141"/>
          <p:cNvSpPr/>
          <p:nvPr/>
        </p:nvSpPr>
        <p:spPr>
          <a:xfrm>
            <a:off x="11487543" y="75770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3" name="Ellipse 142"/>
          <p:cNvSpPr/>
          <p:nvPr/>
        </p:nvSpPr>
        <p:spPr>
          <a:xfrm>
            <a:off x="11448389" y="87072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4" name="Ellipse 143"/>
          <p:cNvSpPr/>
          <p:nvPr/>
        </p:nvSpPr>
        <p:spPr>
          <a:xfrm>
            <a:off x="11639943" y="91010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5" name="Ellipse 144"/>
          <p:cNvSpPr/>
          <p:nvPr/>
        </p:nvSpPr>
        <p:spPr>
          <a:xfrm>
            <a:off x="11600789" y="102312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3" name="Ellipse 152"/>
          <p:cNvSpPr/>
          <p:nvPr/>
        </p:nvSpPr>
        <p:spPr>
          <a:xfrm>
            <a:off x="11487543" y="113984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5" name="Ellipse 154"/>
          <p:cNvSpPr/>
          <p:nvPr/>
        </p:nvSpPr>
        <p:spPr>
          <a:xfrm>
            <a:off x="11639943" y="129224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6" name="Ellipse 155"/>
          <p:cNvSpPr/>
          <p:nvPr/>
        </p:nvSpPr>
        <p:spPr>
          <a:xfrm>
            <a:off x="11600789" y="140526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0" name="Ellipse 159"/>
          <p:cNvSpPr/>
          <p:nvPr/>
        </p:nvSpPr>
        <p:spPr>
          <a:xfrm>
            <a:off x="11487543" y="113984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2" name="Ellipse 161"/>
          <p:cNvSpPr/>
          <p:nvPr/>
        </p:nvSpPr>
        <p:spPr>
          <a:xfrm>
            <a:off x="11639943" y="129224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3" name="Ellipse 162"/>
          <p:cNvSpPr/>
          <p:nvPr/>
        </p:nvSpPr>
        <p:spPr>
          <a:xfrm>
            <a:off x="11600789" y="140526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6" name="Ellipse 165"/>
          <p:cNvSpPr/>
          <p:nvPr/>
        </p:nvSpPr>
        <p:spPr>
          <a:xfrm>
            <a:off x="11448389" y="87072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8" name="Ellipse 167"/>
          <p:cNvSpPr/>
          <p:nvPr/>
        </p:nvSpPr>
        <p:spPr>
          <a:xfrm>
            <a:off x="11448389" y="87072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9" name="Ellipse 178"/>
          <p:cNvSpPr/>
          <p:nvPr/>
        </p:nvSpPr>
        <p:spPr>
          <a:xfrm>
            <a:off x="11448389" y="87072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0" name="Ellipse 179"/>
          <p:cNvSpPr/>
          <p:nvPr/>
        </p:nvSpPr>
        <p:spPr>
          <a:xfrm>
            <a:off x="11639943" y="91010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1" name="Ellipse 180"/>
          <p:cNvSpPr/>
          <p:nvPr/>
        </p:nvSpPr>
        <p:spPr>
          <a:xfrm>
            <a:off x="11600789" y="102312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3" name="Ellipse 182"/>
          <p:cNvSpPr/>
          <p:nvPr/>
        </p:nvSpPr>
        <p:spPr>
          <a:xfrm>
            <a:off x="11448389" y="87072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4" name="Ellipse 183"/>
          <p:cNvSpPr/>
          <p:nvPr/>
        </p:nvSpPr>
        <p:spPr>
          <a:xfrm>
            <a:off x="11639943" y="91010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5" name="Ellipse 184"/>
          <p:cNvSpPr/>
          <p:nvPr/>
        </p:nvSpPr>
        <p:spPr>
          <a:xfrm>
            <a:off x="11600789" y="102312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3" name="Ellipse 192"/>
          <p:cNvSpPr/>
          <p:nvPr/>
        </p:nvSpPr>
        <p:spPr>
          <a:xfrm>
            <a:off x="11639943" y="129224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4" name="Ellipse 193"/>
          <p:cNvSpPr/>
          <p:nvPr/>
        </p:nvSpPr>
        <p:spPr>
          <a:xfrm>
            <a:off x="11600789" y="140526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6" name="Ellipse 195"/>
          <p:cNvSpPr/>
          <p:nvPr/>
        </p:nvSpPr>
        <p:spPr>
          <a:xfrm>
            <a:off x="11579845" y="176614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8" name="Ellipse 197"/>
          <p:cNvSpPr/>
          <p:nvPr/>
        </p:nvSpPr>
        <p:spPr>
          <a:xfrm>
            <a:off x="11639943" y="129224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9" name="Ellipse 198"/>
          <p:cNvSpPr/>
          <p:nvPr/>
        </p:nvSpPr>
        <p:spPr>
          <a:xfrm>
            <a:off x="11600789" y="140526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0" name="Ellipse 199"/>
          <p:cNvSpPr/>
          <p:nvPr/>
        </p:nvSpPr>
        <p:spPr>
          <a:xfrm>
            <a:off x="11579845" y="176614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2" name="Ellipse 201"/>
          <p:cNvSpPr/>
          <p:nvPr/>
        </p:nvSpPr>
        <p:spPr>
          <a:xfrm>
            <a:off x="11600789" y="102312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3" name="Ellipse 202"/>
          <p:cNvSpPr/>
          <p:nvPr/>
        </p:nvSpPr>
        <p:spPr>
          <a:xfrm>
            <a:off x="11579845" y="138400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4" name="Ellipse 203"/>
          <p:cNvSpPr/>
          <p:nvPr/>
        </p:nvSpPr>
        <p:spPr>
          <a:xfrm>
            <a:off x="11600789" y="102312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5" name="Ellipse 204"/>
          <p:cNvSpPr/>
          <p:nvPr/>
        </p:nvSpPr>
        <p:spPr>
          <a:xfrm>
            <a:off x="11579845" y="138400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8" name="Ellipse 207"/>
          <p:cNvSpPr/>
          <p:nvPr/>
        </p:nvSpPr>
        <p:spPr>
          <a:xfrm>
            <a:off x="11587623" y="181313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9" name="Ellipse 208"/>
          <p:cNvSpPr/>
          <p:nvPr/>
        </p:nvSpPr>
        <p:spPr>
          <a:xfrm>
            <a:off x="11548469" y="192615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0" name="Ellipse 209"/>
          <p:cNvSpPr/>
          <p:nvPr/>
        </p:nvSpPr>
        <p:spPr>
          <a:xfrm>
            <a:off x="11587623" y="181313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1" name="Ellipse 210"/>
          <p:cNvSpPr/>
          <p:nvPr/>
        </p:nvSpPr>
        <p:spPr>
          <a:xfrm>
            <a:off x="11548469" y="192615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2" name="Ellipse 211"/>
          <p:cNvSpPr/>
          <p:nvPr/>
        </p:nvSpPr>
        <p:spPr>
          <a:xfrm>
            <a:off x="11579845" y="176614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4" name="Rektangel 213"/>
          <p:cNvSpPr/>
          <p:nvPr/>
        </p:nvSpPr>
        <p:spPr>
          <a:xfrm>
            <a:off x="2194712" y="22690"/>
            <a:ext cx="4014304" cy="40011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b-NO" sz="20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Øvelse :</a:t>
            </a:r>
            <a:r>
              <a:rPr lang="nb-N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Prioriter skiforbundets mål</a:t>
            </a:r>
          </a:p>
        </p:txBody>
      </p:sp>
    </p:spTree>
    <p:extLst>
      <p:ext uri="{BB962C8B-B14F-4D97-AF65-F5344CB8AC3E}">
        <p14:creationId xmlns:p14="http://schemas.microsoft.com/office/powerpoint/2010/main" val="2782202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85" y="773764"/>
            <a:ext cx="11103503" cy="606740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kstSylinder 5"/>
          <p:cNvSpPr txBox="1"/>
          <p:nvPr/>
        </p:nvSpPr>
        <p:spPr>
          <a:xfrm>
            <a:off x="0" y="37639"/>
            <a:ext cx="1153842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nb-NO" sz="2000" b="1" dirty="0">
                <a:solidFill>
                  <a:schemeClr val="bg1"/>
                </a:solidFill>
              </a:rPr>
              <a:t>To og to: </a:t>
            </a:r>
          </a:p>
        </p:txBody>
      </p:sp>
      <p:sp>
        <p:nvSpPr>
          <p:cNvPr id="10" name="Rektangel 9"/>
          <p:cNvSpPr/>
          <p:nvPr/>
        </p:nvSpPr>
        <p:spPr>
          <a:xfrm>
            <a:off x="2194712" y="22690"/>
            <a:ext cx="3738011" cy="40011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b-NO" sz="20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Øvelse :</a:t>
            </a:r>
            <a:r>
              <a:rPr lang="nb-N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Prioriter skikretsens mål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6238126" y="74129"/>
            <a:ext cx="4335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u="sng" dirty="0">
                <a:solidFill>
                  <a:srgbClr val="FF0000"/>
                </a:solidFill>
              </a:rPr>
              <a:t>Sett 4 kryss på mål </a:t>
            </a:r>
            <a:r>
              <a:rPr lang="nb-NO" b="1" dirty="0">
                <a:solidFill>
                  <a:srgbClr val="FF0000"/>
                </a:solidFill>
              </a:rPr>
              <a:t>dere ønsker å prioritere 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1206620" y="50334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167466" y="61636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11206620" y="50334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11167466" y="61636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11411340" y="1348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11372186" y="2478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11563740" y="2872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11524586" y="4002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11198842" y="4563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11716140" y="4396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11676986" y="5526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11351242" y="6087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11156988" y="55200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11411340" y="1348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11372186" y="2478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11563740" y="2872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11524586" y="4002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11198842" y="4563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11716140" y="4396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11676986" y="5526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11351242" y="6087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11156988" y="55200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11868540" y="5920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11206620" y="50334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11167466" y="61636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11167466" y="61636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11411340" y="1348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11372186" y="2478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11563740" y="2872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11524586" y="4002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11716140" y="4396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11676986" y="5526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2" name="Ellipse 71"/>
          <p:cNvSpPr/>
          <p:nvPr/>
        </p:nvSpPr>
        <p:spPr>
          <a:xfrm>
            <a:off x="11351242" y="6087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11411340" y="1348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11372186" y="2478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7" name="Ellipse 76"/>
          <p:cNvSpPr/>
          <p:nvPr/>
        </p:nvSpPr>
        <p:spPr>
          <a:xfrm>
            <a:off x="11563740" y="2872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8" name="Ellipse 77"/>
          <p:cNvSpPr/>
          <p:nvPr/>
        </p:nvSpPr>
        <p:spPr>
          <a:xfrm>
            <a:off x="11524586" y="4002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11716140" y="4396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2" name="Ellipse 81"/>
          <p:cNvSpPr/>
          <p:nvPr/>
        </p:nvSpPr>
        <p:spPr>
          <a:xfrm>
            <a:off x="11676986" y="5526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3" name="Ellipse 82"/>
          <p:cNvSpPr/>
          <p:nvPr/>
        </p:nvSpPr>
        <p:spPr>
          <a:xfrm>
            <a:off x="11351242" y="6087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6" name="Ellipse 85"/>
          <p:cNvSpPr/>
          <p:nvPr/>
        </p:nvSpPr>
        <p:spPr>
          <a:xfrm>
            <a:off x="11868540" y="5920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3" name="Ellipse 92"/>
          <p:cNvSpPr/>
          <p:nvPr/>
        </p:nvSpPr>
        <p:spPr>
          <a:xfrm>
            <a:off x="11400874" y="30040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4" name="Ellipse 93"/>
          <p:cNvSpPr/>
          <p:nvPr/>
        </p:nvSpPr>
        <p:spPr>
          <a:xfrm>
            <a:off x="11361720" y="41342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3" name="Ellipse 102"/>
          <p:cNvSpPr/>
          <p:nvPr/>
        </p:nvSpPr>
        <p:spPr>
          <a:xfrm>
            <a:off x="11400874" y="30040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4" name="Ellipse 103"/>
          <p:cNvSpPr/>
          <p:nvPr/>
        </p:nvSpPr>
        <p:spPr>
          <a:xfrm>
            <a:off x="11361720" y="41342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8" name="Ellipse 107"/>
          <p:cNvSpPr/>
          <p:nvPr/>
        </p:nvSpPr>
        <p:spPr>
          <a:xfrm>
            <a:off x="11553274" y="45280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9" name="Ellipse 108"/>
          <p:cNvSpPr/>
          <p:nvPr/>
        </p:nvSpPr>
        <p:spPr>
          <a:xfrm>
            <a:off x="11566440" y="449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2" name="Ellipse 111"/>
          <p:cNvSpPr/>
          <p:nvPr/>
        </p:nvSpPr>
        <p:spPr>
          <a:xfrm>
            <a:off x="11757994" y="8431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3" name="Ellipse 112"/>
          <p:cNvSpPr/>
          <p:nvPr/>
        </p:nvSpPr>
        <p:spPr>
          <a:xfrm>
            <a:off x="11718840" y="1973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4" name="Ellipse 113"/>
          <p:cNvSpPr/>
          <p:nvPr/>
        </p:nvSpPr>
        <p:spPr>
          <a:xfrm>
            <a:off x="11393096" y="25342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6" name="Ellipse 115"/>
          <p:cNvSpPr/>
          <p:nvPr/>
        </p:nvSpPr>
        <p:spPr>
          <a:xfrm>
            <a:off x="11566440" y="449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9" name="Ellipse 118"/>
          <p:cNvSpPr/>
          <p:nvPr/>
        </p:nvSpPr>
        <p:spPr>
          <a:xfrm>
            <a:off x="11757994" y="8431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0" name="Ellipse 119"/>
          <p:cNvSpPr/>
          <p:nvPr/>
        </p:nvSpPr>
        <p:spPr>
          <a:xfrm>
            <a:off x="11718840" y="1973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1" name="Ellipse 120"/>
          <p:cNvSpPr/>
          <p:nvPr/>
        </p:nvSpPr>
        <p:spPr>
          <a:xfrm>
            <a:off x="11393096" y="25342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3" name="Ellipse 122"/>
          <p:cNvSpPr/>
          <p:nvPr/>
        </p:nvSpPr>
        <p:spPr>
          <a:xfrm>
            <a:off x="11910394" y="23671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4" name="Ellipse 123"/>
          <p:cNvSpPr/>
          <p:nvPr/>
        </p:nvSpPr>
        <p:spPr>
          <a:xfrm>
            <a:off x="11428593" y="65574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5" name="Ellipse 124"/>
          <p:cNvSpPr/>
          <p:nvPr/>
        </p:nvSpPr>
        <p:spPr>
          <a:xfrm>
            <a:off x="11389439" y="76876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6" name="Ellipse 125"/>
          <p:cNvSpPr/>
          <p:nvPr/>
        </p:nvSpPr>
        <p:spPr>
          <a:xfrm>
            <a:off x="11428593" y="65574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7" name="Ellipse 126"/>
          <p:cNvSpPr/>
          <p:nvPr/>
        </p:nvSpPr>
        <p:spPr>
          <a:xfrm>
            <a:off x="11389439" y="76876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8" name="Ellipse 127"/>
          <p:cNvSpPr/>
          <p:nvPr/>
        </p:nvSpPr>
        <p:spPr>
          <a:xfrm>
            <a:off x="11441759" y="2478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9" name="Ellipse 128"/>
          <p:cNvSpPr/>
          <p:nvPr/>
        </p:nvSpPr>
        <p:spPr>
          <a:xfrm>
            <a:off x="11633313" y="2872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0" name="Ellipse 129"/>
          <p:cNvSpPr/>
          <p:nvPr/>
        </p:nvSpPr>
        <p:spPr>
          <a:xfrm>
            <a:off x="11594159" y="4002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1" name="Ellipse 130"/>
          <p:cNvSpPr/>
          <p:nvPr/>
        </p:nvSpPr>
        <p:spPr>
          <a:xfrm>
            <a:off x="11785713" y="4396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2" name="Ellipse 131"/>
          <p:cNvSpPr/>
          <p:nvPr/>
        </p:nvSpPr>
        <p:spPr>
          <a:xfrm>
            <a:off x="11746559" y="5526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3" name="Ellipse 132"/>
          <p:cNvSpPr/>
          <p:nvPr/>
        </p:nvSpPr>
        <p:spPr>
          <a:xfrm>
            <a:off x="11420815" y="6087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4" name="Ellipse 133"/>
          <p:cNvSpPr/>
          <p:nvPr/>
        </p:nvSpPr>
        <p:spPr>
          <a:xfrm>
            <a:off x="11938113" y="5920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5" name="Ellipse 134"/>
          <p:cNvSpPr/>
          <p:nvPr/>
        </p:nvSpPr>
        <p:spPr>
          <a:xfrm>
            <a:off x="11898959" y="7050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6" name="Ellipse 135"/>
          <p:cNvSpPr/>
          <p:nvPr/>
        </p:nvSpPr>
        <p:spPr>
          <a:xfrm>
            <a:off x="11573215" y="7611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7" name="Ellipse 136"/>
          <p:cNvSpPr/>
          <p:nvPr/>
        </p:nvSpPr>
        <p:spPr>
          <a:xfrm>
            <a:off x="11378961" y="70440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8" name="Ellipse 137"/>
          <p:cNvSpPr/>
          <p:nvPr/>
        </p:nvSpPr>
        <p:spPr>
          <a:xfrm>
            <a:off x="11633313" y="2872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9" name="Ellipse 138"/>
          <p:cNvSpPr/>
          <p:nvPr/>
        </p:nvSpPr>
        <p:spPr>
          <a:xfrm>
            <a:off x="11594159" y="4002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0" name="Ellipse 139"/>
          <p:cNvSpPr/>
          <p:nvPr/>
        </p:nvSpPr>
        <p:spPr>
          <a:xfrm>
            <a:off x="11785713" y="4396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1" name="Ellipse 140"/>
          <p:cNvSpPr/>
          <p:nvPr/>
        </p:nvSpPr>
        <p:spPr>
          <a:xfrm>
            <a:off x="11746559" y="5526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2" name="Ellipse 141"/>
          <p:cNvSpPr/>
          <p:nvPr/>
        </p:nvSpPr>
        <p:spPr>
          <a:xfrm>
            <a:off x="11420815" y="6087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3" name="Ellipse 142"/>
          <p:cNvSpPr/>
          <p:nvPr/>
        </p:nvSpPr>
        <p:spPr>
          <a:xfrm>
            <a:off x="11938113" y="5920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4" name="Ellipse 143"/>
          <p:cNvSpPr/>
          <p:nvPr/>
        </p:nvSpPr>
        <p:spPr>
          <a:xfrm>
            <a:off x="11898959" y="7050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5" name="Ellipse 144"/>
          <p:cNvSpPr/>
          <p:nvPr/>
        </p:nvSpPr>
        <p:spPr>
          <a:xfrm>
            <a:off x="11573215" y="7611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6" name="Ellipse 145"/>
          <p:cNvSpPr/>
          <p:nvPr/>
        </p:nvSpPr>
        <p:spPr>
          <a:xfrm>
            <a:off x="11378961" y="70440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7" name="Ellipse 146"/>
          <p:cNvSpPr/>
          <p:nvPr/>
        </p:nvSpPr>
        <p:spPr>
          <a:xfrm>
            <a:off x="11428593" y="65574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8" name="Ellipse 147"/>
          <p:cNvSpPr/>
          <p:nvPr/>
        </p:nvSpPr>
        <p:spPr>
          <a:xfrm>
            <a:off x="11389439" y="76876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9" name="Ellipse 148"/>
          <p:cNvSpPr/>
          <p:nvPr/>
        </p:nvSpPr>
        <p:spPr>
          <a:xfrm>
            <a:off x="11428593" y="65574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0" name="Ellipse 149"/>
          <p:cNvSpPr/>
          <p:nvPr/>
        </p:nvSpPr>
        <p:spPr>
          <a:xfrm>
            <a:off x="11389439" y="76876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1" name="Ellipse 150"/>
          <p:cNvSpPr/>
          <p:nvPr/>
        </p:nvSpPr>
        <p:spPr>
          <a:xfrm>
            <a:off x="11441759" y="2478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2" name="Ellipse 151"/>
          <p:cNvSpPr/>
          <p:nvPr/>
        </p:nvSpPr>
        <p:spPr>
          <a:xfrm>
            <a:off x="11633313" y="2872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3" name="Ellipse 152"/>
          <p:cNvSpPr/>
          <p:nvPr/>
        </p:nvSpPr>
        <p:spPr>
          <a:xfrm>
            <a:off x="11594159" y="4002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4" name="Ellipse 153"/>
          <p:cNvSpPr/>
          <p:nvPr/>
        </p:nvSpPr>
        <p:spPr>
          <a:xfrm>
            <a:off x="11785713" y="4396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5" name="Ellipse 154"/>
          <p:cNvSpPr/>
          <p:nvPr/>
        </p:nvSpPr>
        <p:spPr>
          <a:xfrm>
            <a:off x="11746559" y="5526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6" name="Ellipse 155"/>
          <p:cNvSpPr/>
          <p:nvPr/>
        </p:nvSpPr>
        <p:spPr>
          <a:xfrm>
            <a:off x="11420815" y="6087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7" name="Ellipse 156"/>
          <p:cNvSpPr/>
          <p:nvPr/>
        </p:nvSpPr>
        <p:spPr>
          <a:xfrm>
            <a:off x="11938113" y="5920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8" name="Ellipse 157"/>
          <p:cNvSpPr/>
          <p:nvPr/>
        </p:nvSpPr>
        <p:spPr>
          <a:xfrm>
            <a:off x="11898959" y="7050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9" name="Ellipse 158"/>
          <p:cNvSpPr/>
          <p:nvPr/>
        </p:nvSpPr>
        <p:spPr>
          <a:xfrm>
            <a:off x="11573215" y="7611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0" name="Ellipse 159"/>
          <p:cNvSpPr/>
          <p:nvPr/>
        </p:nvSpPr>
        <p:spPr>
          <a:xfrm>
            <a:off x="11378961" y="70440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1" name="Ellipse 160"/>
          <p:cNvSpPr/>
          <p:nvPr/>
        </p:nvSpPr>
        <p:spPr>
          <a:xfrm>
            <a:off x="11633313" y="2872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2" name="Ellipse 161"/>
          <p:cNvSpPr/>
          <p:nvPr/>
        </p:nvSpPr>
        <p:spPr>
          <a:xfrm>
            <a:off x="11594159" y="4002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3" name="Ellipse 162"/>
          <p:cNvSpPr/>
          <p:nvPr/>
        </p:nvSpPr>
        <p:spPr>
          <a:xfrm>
            <a:off x="11785713" y="4396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4" name="Ellipse 163"/>
          <p:cNvSpPr/>
          <p:nvPr/>
        </p:nvSpPr>
        <p:spPr>
          <a:xfrm>
            <a:off x="11746559" y="5526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5" name="Ellipse 164"/>
          <p:cNvSpPr/>
          <p:nvPr/>
        </p:nvSpPr>
        <p:spPr>
          <a:xfrm>
            <a:off x="11420815" y="6087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6" name="Ellipse 165"/>
          <p:cNvSpPr/>
          <p:nvPr/>
        </p:nvSpPr>
        <p:spPr>
          <a:xfrm>
            <a:off x="11938113" y="5920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7" name="Ellipse 166"/>
          <p:cNvSpPr/>
          <p:nvPr/>
        </p:nvSpPr>
        <p:spPr>
          <a:xfrm>
            <a:off x="11898959" y="7050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8" name="Ellipse 167"/>
          <p:cNvSpPr/>
          <p:nvPr/>
        </p:nvSpPr>
        <p:spPr>
          <a:xfrm>
            <a:off x="11573215" y="7611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9" name="Ellipse 168"/>
          <p:cNvSpPr/>
          <p:nvPr/>
        </p:nvSpPr>
        <p:spPr>
          <a:xfrm>
            <a:off x="11378961" y="70440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0" name="Ellipse 169"/>
          <p:cNvSpPr/>
          <p:nvPr/>
        </p:nvSpPr>
        <p:spPr>
          <a:xfrm>
            <a:off x="11470447" y="30040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1" name="Ellipse 170"/>
          <p:cNvSpPr/>
          <p:nvPr/>
        </p:nvSpPr>
        <p:spPr>
          <a:xfrm>
            <a:off x="11431293" y="41342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2" name="Ellipse 171"/>
          <p:cNvSpPr/>
          <p:nvPr/>
        </p:nvSpPr>
        <p:spPr>
          <a:xfrm>
            <a:off x="11622847" y="45280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3" name="Ellipse 172"/>
          <p:cNvSpPr/>
          <p:nvPr/>
        </p:nvSpPr>
        <p:spPr>
          <a:xfrm>
            <a:off x="11583693" y="56582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4" name="Ellipse 173"/>
          <p:cNvSpPr/>
          <p:nvPr/>
        </p:nvSpPr>
        <p:spPr>
          <a:xfrm>
            <a:off x="11470447" y="30040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5" name="Ellipse 174"/>
          <p:cNvSpPr/>
          <p:nvPr/>
        </p:nvSpPr>
        <p:spPr>
          <a:xfrm>
            <a:off x="11431293" y="41342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6" name="Ellipse 175"/>
          <p:cNvSpPr/>
          <p:nvPr/>
        </p:nvSpPr>
        <p:spPr>
          <a:xfrm>
            <a:off x="11622847" y="45280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7" name="Ellipse 176"/>
          <p:cNvSpPr/>
          <p:nvPr/>
        </p:nvSpPr>
        <p:spPr>
          <a:xfrm>
            <a:off x="11583693" y="56582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8" name="Ellipse 177"/>
          <p:cNvSpPr/>
          <p:nvPr/>
        </p:nvSpPr>
        <p:spPr>
          <a:xfrm>
            <a:off x="11775247" y="60520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9" name="Ellipse 178"/>
          <p:cNvSpPr/>
          <p:nvPr/>
        </p:nvSpPr>
        <p:spPr>
          <a:xfrm>
            <a:off x="11979967" y="23671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0" name="Ellipse 179"/>
          <p:cNvSpPr/>
          <p:nvPr/>
        </p:nvSpPr>
        <p:spPr>
          <a:xfrm>
            <a:off x="11940813" y="3497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1" name="Ellipse 180"/>
          <p:cNvSpPr/>
          <p:nvPr/>
        </p:nvSpPr>
        <p:spPr>
          <a:xfrm>
            <a:off x="11615069" y="40582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2" name="Ellipse 181"/>
          <p:cNvSpPr/>
          <p:nvPr/>
        </p:nvSpPr>
        <p:spPr>
          <a:xfrm>
            <a:off x="11420815" y="34906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3" name="Ellipse 182"/>
          <p:cNvSpPr/>
          <p:nvPr/>
        </p:nvSpPr>
        <p:spPr>
          <a:xfrm>
            <a:off x="11979967" y="23671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4" name="Ellipse 183"/>
          <p:cNvSpPr/>
          <p:nvPr/>
        </p:nvSpPr>
        <p:spPr>
          <a:xfrm>
            <a:off x="11940813" y="3497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5" name="Ellipse 184"/>
          <p:cNvSpPr/>
          <p:nvPr/>
        </p:nvSpPr>
        <p:spPr>
          <a:xfrm>
            <a:off x="11615069" y="40582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6" name="Ellipse 185"/>
          <p:cNvSpPr/>
          <p:nvPr/>
        </p:nvSpPr>
        <p:spPr>
          <a:xfrm>
            <a:off x="11420815" y="34906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7" name="Rektangel 186"/>
          <p:cNvSpPr/>
          <p:nvPr/>
        </p:nvSpPr>
        <p:spPr>
          <a:xfrm>
            <a:off x="2194712" y="22690"/>
            <a:ext cx="4014304" cy="40011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b-NO" sz="20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Øvelse :</a:t>
            </a:r>
            <a:r>
              <a:rPr lang="nb-N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Prioriter skiforbundets mål</a:t>
            </a:r>
          </a:p>
        </p:txBody>
      </p:sp>
    </p:spTree>
    <p:extLst>
      <p:ext uri="{BB962C8B-B14F-4D97-AF65-F5344CB8AC3E}">
        <p14:creationId xmlns:p14="http://schemas.microsoft.com/office/powerpoint/2010/main" val="1764050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584"/>
            <a:ext cx="12192000" cy="46404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kstSylinder 5"/>
          <p:cNvSpPr txBox="1"/>
          <p:nvPr/>
        </p:nvSpPr>
        <p:spPr>
          <a:xfrm>
            <a:off x="0" y="37639"/>
            <a:ext cx="1153842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nb-NO" sz="2000" b="1" dirty="0">
                <a:solidFill>
                  <a:schemeClr val="bg1"/>
                </a:solidFill>
              </a:rPr>
              <a:t>To og to: </a:t>
            </a:r>
          </a:p>
        </p:txBody>
      </p:sp>
      <p:sp>
        <p:nvSpPr>
          <p:cNvPr id="10" name="Rektangel 9"/>
          <p:cNvSpPr/>
          <p:nvPr/>
        </p:nvSpPr>
        <p:spPr>
          <a:xfrm>
            <a:off x="2194712" y="22690"/>
            <a:ext cx="3738011" cy="40011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b-NO" sz="20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Øvelse :</a:t>
            </a:r>
            <a:r>
              <a:rPr lang="nb-N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Prioriter skikretsens mål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6238126" y="74129"/>
            <a:ext cx="4335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u="sng" dirty="0">
                <a:solidFill>
                  <a:srgbClr val="FF0000"/>
                </a:solidFill>
              </a:rPr>
              <a:t>Sett 3 kryss på mål </a:t>
            </a:r>
            <a:r>
              <a:rPr lang="nb-NO" b="1" dirty="0">
                <a:solidFill>
                  <a:srgbClr val="FF0000"/>
                </a:solidFill>
              </a:rPr>
              <a:t>dere ønsker å prioritere 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1206620" y="50334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167466" y="61636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11206620" y="50334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11167466" y="61636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11411340" y="1348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11372186" y="2478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11563740" y="2872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11524586" y="4002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11198842" y="4563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11716140" y="4396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11676986" y="5526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11351242" y="6087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11156988" y="55200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11411340" y="1348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11372186" y="2478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11563740" y="2872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11524586" y="4002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11198842" y="4563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11716140" y="4396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11676986" y="5526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11351242" y="6087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11156988" y="55200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11868540" y="5920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11206620" y="50334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11167466" y="61636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11206620" y="50334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11167466" y="61636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11411340" y="1348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11372186" y="2478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11563740" y="2872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11524586" y="4002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11198842" y="4563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11716140" y="4396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11676986" y="5526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2" name="Ellipse 71"/>
          <p:cNvSpPr/>
          <p:nvPr/>
        </p:nvSpPr>
        <p:spPr>
          <a:xfrm>
            <a:off x="11351242" y="6087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11156988" y="55200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11411340" y="1348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11372186" y="2478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7" name="Ellipse 76"/>
          <p:cNvSpPr/>
          <p:nvPr/>
        </p:nvSpPr>
        <p:spPr>
          <a:xfrm>
            <a:off x="11563740" y="2872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8" name="Ellipse 77"/>
          <p:cNvSpPr/>
          <p:nvPr/>
        </p:nvSpPr>
        <p:spPr>
          <a:xfrm>
            <a:off x="11524586" y="4002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9" name="Ellipse 78"/>
          <p:cNvSpPr/>
          <p:nvPr/>
        </p:nvSpPr>
        <p:spPr>
          <a:xfrm>
            <a:off x="11198842" y="4563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11716140" y="4396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2" name="Ellipse 81"/>
          <p:cNvSpPr/>
          <p:nvPr/>
        </p:nvSpPr>
        <p:spPr>
          <a:xfrm>
            <a:off x="11676986" y="5526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3" name="Ellipse 82"/>
          <p:cNvSpPr/>
          <p:nvPr/>
        </p:nvSpPr>
        <p:spPr>
          <a:xfrm>
            <a:off x="11351242" y="6087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5" name="Ellipse 84"/>
          <p:cNvSpPr/>
          <p:nvPr/>
        </p:nvSpPr>
        <p:spPr>
          <a:xfrm>
            <a:off x="11156988" y="55200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6" name="Ellipse 85"/>
          <p:cNvSpPr/>
          <p:nvPr/>
        </p:nvSpPr>
        <p:spPr>
          <a:xfrm>
            <a:off x="11868540" y="5920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9" name="Ellipse 88"/>
          <p:cNvSpPr/>
          <p:nvPr/>
        </p:nvSpPr>
        <p:spPr>
          <a:xfrm>
            <a:off x="11248474" y="14800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0" name="Ellipse 89"/>
          <p:cNvSpPr/>
          <p:nvPr/>
        </p:nvSpPr>
        <p:spPr>
          <a:xfrm>
            <a:off x="11209320" y="26102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3" name="Ellipse 92"/>
          <p:cNvSpPr/>
          <p:nvPr/>
        </p:nvSpPr>
        <p:spPr>
          <a:xfrm>
            <a:off x="11400874" y="30040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4" name="Ellipse 93"/>
          <p:cNvSpPr/>
          <p:nvPr/>
        </p:nvSpPr>
        <p:spPr>
          <a:xfrm>
            <a:off x="11361720" y="41342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3" name="Ellipse 102"/>
          <p:cNvSpPr/>
          <p:nvPr/>
        </p:nvSpPr>
        <p:spPr>
          <a:xfrm>
            <a:off x="11400874" y="30040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4" name="Ellipse 103"/>
          <p:cNvSpPr/>
          <p:nvPr/>
        </p:nvSpPr>
        <p:spPr>
          <a:xfrm>
            <a:off x="11361720" y="41342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8" name="Ellipse 107"/>
          <p:cNvSpPr/>
          <p:nvPr/>
        </p:nvSpPr>
        <p:spPr>
          <a:xfrm>
            <a:off x="11553274" y="45280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9" name="Ellipse 108"/>
          <p:cNvSpPr/>
          <p:nvPr/>
        </p:nvSpPr>
        <p:spPr>
          <a:xfrm>
            <a:off x="11566440" y="449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2" name="Ellipse 111"/>
          <p:cNvSpPr/>
          <p:nvPr/>
        </p:nvSpPr>
        <p:spPr>
          <a:xfrm>
            <a:off x="11757994" y="8431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3" name="Ellipse 112"/>
          <p:cNvSpPr/>
          <p:nvPr/>
        </p:nvSpPr>
        <p:spPr>
          <a:xfrm>
            <a:off x="11718840" y="1973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4" name="Ellipse 113"/>
          <p:cNvSpPr/>
          <p:nvPr/>
        </p:nvSpPr>
        <p:spPr>
          <a:xfrm>
            <a:off x="11393096" y="25342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6" name="Ellipse 115"/>
          <p:cNvSpPr/>
          <p:nvPr/>
        </p:nvSpPr>
        <p:spPr>
          <a:xfrm>
            <a:off x="11566440" y="449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9" name="Ellipse 118"/>
          <p:cNvSpPr/>
          <p:nvPr/>
        </p:nvSpPr>
        <p:spPr>
          <a:xfrm>
            <a:off x="11757994" y="8431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0" name="Ellipse 119"/>
          <p:cNvSpPr/>
          <p:nvPr/>
        </p:nvSpPr>
        <p:spPr>
          <a:xfrm>
            <a:off x="11718840" y="1973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1" name="Ellipse 120"/>
          <p:cNvSpPr/>
          <p:nvPr/>
        </p:nvSpPr>
        <p:spPr>
          <a:xfrm>
            <a:off x="11393096" y="25342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3" name="Ellipse 122"/>
          <p:cNvSpPr/>
          <p:nvPr/>
        </p:nvSpPr>
        <p:spPr>
          <a:xfrm>
            <a:off x="11910394" y="23671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3934"/>
            <a:ext cx="12192000" cy="847217"/>
          </a:xfrm>
          <a:prstGeom prst="rect">
            <a:avLst/>
          </a:prstGeom>
        </p:spPr>
      </p:pic>
      <p:sp>
        <p:nvSpPr>
          <p:cNvPr id="96" name="Ellipse 95"/>
          <p:cNvSpPr/>
          <p:nvPr/>
        </p:nvSpPr>
        <p:spPr>
          <a:xfrm>
            <a:off x="11206620" y="50334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7" name="Ellipse 96"/>
          <p:cNvSpPr/>
          <p:nvPr/>
        </p:nvSpPr>
        <p:spPr>
          <a:xfrm>
            <a:off x="11167466" y="61636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8" name="Ellipse 97"/>
          <p:cNvSpPr/>
          <p:nvPr/>
        </p:nvSpPr>
        <p:spPr>
          <a:xfrm>
            <a:off x="11359020" y="65574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1" name="Ellipse 100"/>
          <p:cNvSpPr/>
          <p:nvPr/>
        </p:nvSpPr>
        <p:spPr>
          <a:xfrm>
            <a:off x="11319866" y="76876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2" name="Ellipse 101"/>
          <p:cNvSpPr/>
          <p:nvPr/>
        </p:nvSpPr>
        <p:spPr>
          <a:xfrm>
            <a:off x="11206620" y="50334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6" name="Ellipse 105"/>
          <p:cNvSpPr/>
          <p:nvPr/>
        </p:nvSpPr>
        <p:spPr>
          <a:xfrm>
            <a:off x="11167466" y="61636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7" name="Ellipse 106"/>
          <p:cNvSpPr/>
          <p:nvPr/>
        </p:nvSpPr>
        <p:spPr>
          <a:xfrm>
            <a:off x="11359020" y="65574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0" name="Ellipse 109"/>
          <p:cNvSpPr/>
          <p:nvPr/>
        </p:nvSpPr>
        <p:spPr>
          <a:xfrm>
            <a:off x="11319866" y="76876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1" name="Ellipse 110"/>
          <p:cNvSpPr/>
          <p:nvPr/>
        </p:nvSpPr>
        <p:spPr>
          <a:xfrm>
            <a:off x="11372186" y="2478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7" name="Ellipse 116"/>
          <p:cNvSpPr/>
          <p:nvPr/>
        </p:nvSpPr>
        <p:spPr>
          <a:xfrm>
            <a:off x="11563740" y="2872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8" name="Ellipse 117"/>
          <p:cNvSpPr/>
          <p:nvPr/>
        </p:nvSpPr>
        <p:spPr>
          <a:xfrm>
            <a:off x="11524586" y="4002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4" name="Ellipse 123"/>
          <p:cNvSpPr/>
          <p:nvPr/>
        </p:nvSpPr>
        <p:spPr>
          <a:xfrm>
            <a:off x="11198842" y="4563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5" name="Ellipse 124"/>
          <p:cNvSpPr/>
          <p:nvPr/>
        </p:nvSpPr>
        <p:spPr>
          <a:xfrm>
            <a:off x="11716140" y="4396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6" name="Ellipse 125"/>
          <p:cNvSpPr/>
          <p:nvPr/>
        </p:nvSpPr>
        <p:spPr>
          <a:xfrm>
            <a:off x="11676986" y="5526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7" name="Ellipse 126"/>
          <p:cNvSpPr/>
          <p:nvPr/>
        </p:nvSpPr>
        <p:spPr>
          <a:xfrm>
            <a:off x="11351242" y="6087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8" name="Ellipse 127"/>
          <p:cNvSpPr/>
          <p:nvPr/>
        </p:nvSpPr>
        <p:spPr>
          <a:xfrm>
            <a:off x="11156988" y="55200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9" name="Ellipse 128"/>
          <p:cNvSpPr/>
          <p:nvPr/>
        </p:nvSpPr>
        <p:spPr>
          <a:xfrm>
            <a:off x="11868540" y="5920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0" name="Ellipse 129"/>
          <p:cNvSpPr/>
          <p:nvPr/>
        </p:nvSpPr>
        <p:spPr>
          <a:xfrm>
            <a:off x="11829386" y="7050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1" name="Ellipse 130"/>
          <p:cNvSpPr/>
          <p:nvPr/>
        </p:nvSpPr>
        <p:spPr>
          <a:xfrm>
            <a:off x="11503642" y="7611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2" name="Ellipse 131"/>
          <p:cNvSpPr/>
          <p:nvPr/>
        </p:nvSpPr>
        <p:spPr>
          <a:xfrm>
            <a:off x="11309388" y="70440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3" name="Ellipse 132"/>
          <p:cNvSpPr/>
          <p:nvPr/>
        </p:nvSpPr>
        <p:spPr>
          <a:xfrm>
            <a:off x="11563740" y="2872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4" name="Ellipse 133"/>
          <p:cNvSpPr/>
          <p:nvPr/>
        </p:nvSpPr>
        <p:spPr>
          <a:xfrm>
            <a:off x="11524586" y="4002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5" name="Ellipse 134"/>
          <p:cNvSpPr/>
          <p:nvPr/>
        </p:nvSpPr>
        <p:spPr>
          <a:xfrm>
            <a:off x="11198842" y="4563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6" name="Ellipse 135"/>
          <p:cNvSpPr/>
          <p:nvPr/>
        </p:nvSpPr>
        <p:spPr>
          <a:xfrm>
            <a:off x="11716140" y="4396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7" name="Ellipse 136"/>
          <p:cNvSpPr/>
          <p:nvPr/>
        </p:nvSpPr>
        <p:spPr>
          <a:xfrm>
            <a:off x="11676986" y="5526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8" name="Ellipse 137"/>
          <p:cNvSpPr/>
          <p:nvPr/>
        </p:nvSpPr>
        <p:spPr>
          <a:xfrm>
            <a:off x="11351242" y="6087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9" name="Ellipse 138"/>
          <p:cNvSpPr/>
          <p:nvPr/>
        </p:nvSpPr>
        <p:spPr>
          <a:xfrm>
            <a:off x="11156988" y="55200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0" name="Ellipse 139"/>
          <p:cNvSpPr/>
          <p:nvPr/>
        </p:nvSpPr>
        <p:spPr>
          <a:xfrm>
            <a:off x="11868540" y="5920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1" name="Ellipse 140"/>
          <p:cNvSpPr/>
          <p:nvPr/>
        </p:nvSpPr>
        <p:spPr>
          <a:xfrm>
            <a:off x="11829386" y="7050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2" name="Ellipse 141"/>
          <p:cNvSpPr/>
          <p:nvPr/>
        </p:nvSpPr>
        <p:spPr>
          <a:xfrm>
            <a:off x="11503642" y="7611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3" name="Ellipse 142"/>
          <p:cNvSpPr/>
          <p:nvPr/>
        </p:nvSpPr>
        <p:spPr>
          <a:xfrm>
            <a:off x="11179010" y="49641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4" name="Ellipse 143"/>
          <p:cNvSpPr/>
          <p:nvPr/>
        </p:nvSpPr>
        <p:spPr>
          <a:xfrm>
            <a:off x="11309388" y="70440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5" name="Ellipse 144"/>
          <p:cNvSpPr/>
          <p:nvPr/>
        </p:nvSpPr>
        <p:spPr>
          <a:xfrm>
            <a:off x="12020940" y="7444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6" name="Ellipse 145"/>
          <p:cNvSpPr/>
          <p:nvPr/>
        </p:nvSpPr>
        <p:spPr>
          <a:xfrm>
            <a:off x="11206620" y="50334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7" name="Ellipse 146"/>
          <p:cNvSpPr/>
          <p:nvPr/>
        </p:nvSpPr>
        <p:spPr>
          <a:xfrm>
            <a:off x="11167466" y="61636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8" name="Ellipse 147"/>
          <p:cNvSpPr/>
          <p:nvPr/>
        </p:nvSpPr>
        <p:spPr>
          <a:xfrm>
            <a:off x="11359020" y="65574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9" name="Ellipse 148"/>
          <p:cNvSpPr/>
          <p:nvPr/>
        </p:nvSpPr>
        <p:spPr>
          <a:xfrm>
            <a:off x="11319866" y="76876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0" name="Ellipse 149"/>
          <p:cNvSpPr/>
          <p:nvPr/>
        </p:nvSpPr>
        <p:spPr>
          <a:xfrm>
            <a:off x="11167466" y="61636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1" name="Ellipse 150"/>
          <p:cNvSpPr/>
          <p:nvPr/>
        </p:nvSpPr>
        <p:spPr>
          <a:xfrm>
            <a:off x="11359020" y="65574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2" name="Ellipse 151"/>
          <p:cNvSpPr/>
          <p:nvPr/>
        </p:nvSpPr>
        <p:spPr>
          <a:xfrm>
            <a:off x="11319866" y="76876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3" name="Ellipse 152"/>
          <p:cNvSpPr/>
          <p:nvPr/>
        </p:nvSpPr>
        <p:spPr>
          <a:xfrm>
            <a:off x="11372186" y="2478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4" name="Ellipse 153"/>
          <p:cNvSpPr/>
          <p:nvPr/>
        </p:nvSpPr>
        <p:spPr>
          <a:xfrm>
            <a:off x="11563740" y="2872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5" name="Ellipse 154"/>
          <p:cNvSpPr/>
          <p:nvPr/>
        </p:nvSpPr>
        <p:spPr>
          <a:xfrm>
            <a:off x="11524586" y="4002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6" name="Ellipse 155"/>
          <p:cNvSpPr/>
          <p:nvPr/>
        </p:nvSpPr>
        <p:spPr>
          <a:xfrm>
            <a:off x="11198842" y="4563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7" name="Ellipse 156"/>
          <p:cNvSpPr/>
          <p:nvPr/>
        </p:nvSpPr>
        <p:spPr>
          <a:xfrm>
            <a:off x="11716140" y="4396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8" name="Ellipse 157"/>
          <p:cNvSpPr/>
          <p:nvPr/>
        </p:nvSpPr>
        <p:spPr>
          <a:xfrm>
            <a:off x="11676986" y="5526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9" name="Ellipse 158"/>
          <p:cNvSpPr/>
          <p:nvPr/>
        </p:nvSpPr>
        <p:spPr>
          <a:xfrm>
            <a:off x="11351242" y="6087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0" name="Ellipse 159"/>
          <p:cNvSpPr/>
          <p:nvPr/>
        </p:nvSpPr>
        <p:spPr>
          <a:xfrm>
            <a:off x="11156988" y="55200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1" name="Ellipse 160"/>
          <p:cNvSpPr/>
          <p:nvPr/>
        </p:nvSpPr>
        <p:spPr>
          <a:xfrm>
            <a:off x="11868540" y="5920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2" name="Ellipse 161"/>
          <p:cNvSpPr/>
          <p:nvPr/>
        </p:nvSpPr>
        <p:spPr>
          <a:xfrm>
            <a:off x="11829386" y="7050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3" name="Ellipse 162"/>
          <p:cNvSpPr/>
          <p:nvPr/>
        </p:nvSpPr>
        <p:spPr>
          <a:xfrm>
            <a:off x="11503642" y="7611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4" name="Ellipse 163"/>
          <p:cNvSpPr/>
          <p:nvPr/>
        </p:nvSpPr>
        <p:spPr>
          <a:xfrm>
            <a:off x="11309388" y="70440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5" name="Ellipse 164"/>
          <p:cNvSpPr/>
          <p:nvPr/>
        </p:nvSpPr>
        <p:spPr>
          <a:xfrm>
            <a:off x="11563740" y="2872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6" name="Ellipse 165"/>
          <p:cNvSpPr/>
          <p:nvPr/>
        </p:nvSpPr>
        <p:spPr>
          <a:xfrm>
            <a:off x="11524586" y="4002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7" name="Ellipse 166"/>
          <p:cNvSpPr/>
          <p:nvPr/>
        </p:nvSpPr>
        <p:spPr>
          <a:xfrm>
            <a:off x="11198842" y="4563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8" name="Ellipse 167"/>
          <p:cNvSpPr/>
          <p:nvPr/>
        </p:nvSpPr>
        <p:spPr>
          <a:xfrm>
            <a:off x="11716140" y="4396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9" name="Ellipse 168"/>
          <p:cNvSpPr/>
          <p:nvPr/>
        </p:nvSpPr>
        <p:spPr>
          <a:xfrm>
            <a:off x="11676986" y="5526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0" name="Ellipse 169"/>
          <p:cNvSpPr/>
          <p:nvPr/>
        </p:nvSpPr>
        <p:spPr>
          <a:xfrm>
            <a:off x="11351242" y="6087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1" name="Ellipse 170"/>
          <p:cNvSpPr/>
          <p:nvPr/>
        </p:nvSpPr>
        <p:spPr>
          <a:xfrm>
            <a:off x="11868540" y="5920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2" name="Ellipse 171"/>
          <p:cNvSpPr/>
          <p:nvPr/>
        </p:nvSpPr>
        <p:spPr>
          <a:xfrm>
            <a:off x="11829386" y="70508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3" name="Ellipse 172"/>
          <p:cNvSpPr/>
          <p:nvPr/>
        </p:nvSpPr>
        <p:spPr>
          <a:xfrm>
            <a:off x="11503642" y="76115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4" name="Ellipse 173"/>
          <p:cNvSpPr/>
          <p:nvPr/>
        </p:nvSpPr>
        <p:spPr>
          <a:xfrm>
            <a:off x="11309388" y="70440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5" name="Ellipse 174"/>
          <p:cNvSpPr/>
          <p:nvPr/>
        </p:nvSpPr>
        <p:spPr>
          <a:xfrm>
            <a:off x="12020940" y="74445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6" name="Ellipse 175"/>
          <p:cNvSpPr/>
          <p:nvPr/>
        </p:nvSpPr>
        <p:spPr>
          <a:xfrm>
            <a:off x="11400874" y="30040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7" name="Ellipse 176"/>
          <p:cNvSpPr/>
          <p:nvPr/>
        </p:nvSpPr>
        <p:spPr>
          <a:xfrm>
            <a:off x="11361720" y="41342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8" name="Ellipse 177"/>
          <p:cNvSpPr/>
          <p:nvPr/>
        </p:nvSpPr>
        <p:spPr>
          <a:xfrm>
            <a:off x="11553274" y="45280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9" name="Ellipse 178"/>
          <p:cNvSpPr/>
          <p:nvPr/>
        </p:nvSpPr>
        <p:spPr>
          <a:xfrm>
            <a:off x="11514120" y="56582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0" name="Ellipse 179"/>
          <p:cNvSpPr/>
          <p:nvPr/>
        </p:nvSpPr>
        <p:spPr>
          <a:xfrm>
            <a:off x="11188376" y="62190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1" name="Ellipse 180"/>
          <p:cNvSpPr/>
          <p:nvPr/>
        </p:nvSpPr>
        <p:spPr>
          <a:xfrm>
            <a:off x="11400874" y="30040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2" name="Ellipse 181"/>
          <p:cNvSpPr/>
          <p:nvPr/>
        </p:nvSpPr>
        <p:spPr>
          <a:xfrm>
            <a:off x="11361720" y="41342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3" name="Ellipse 182"/>
          <p:cNvSpPr/>
          <p:nvPr/>
        </p:nvSpPr>
        <p:spPr>
          <a:xfrm>
            <a:off x="11553274" y="45280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4" name="Ellipse 183"/>
          <p:cNvSpPr/>
          <p:nvPr/>
        </p:nvSpPr>
        <p:spPr>
          <a:xfrm>
            <a:off x="11514120" y="56582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5" name="Ellipse 184"/>
          <p:cNvSpPr/>
          <p:nvPr/>
        </p:nvSpPr>
        <p:spPr>
          <a:xfrm>
            <a:off x="11188376" y="62190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6" name="Ellipse 185"/>
          <p:cNvSpPr/>
          <p:nvPr/>
        </p:nvSpPr>
        <p:spPr>
          <a:xfrm>
            <a:off x="11705674" y="60520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7" name="Ellipse 186"/>
          <p:cNvSpPr/>
          <p:nvPr/>
        </p:nvSpPr>
        <p:spPr>
          <a:xfrm>
            <a:off x="11910394" y="23671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8" name="Ellipse 187"/>
          <p:cNvSpPr/>
          <p:nvPr/>
        </p:nvSpPr>
        <p:spPr>
          <a:xfrm>
            <a:off x="11871240" y="3497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9" name="Ellipse 188"/>
          <p:cNvSpPr/>
          <p:nvPr/>
        </p:nvSpPr>
        <p:spPr>
          <a:xfrm>
            <a:off x="11545496" y="40582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0" name="Ellipse 189"/>
          <p:cNvSpPr/>
          <p:nvPr/>
        </p:nvSpPr>
        <p:spPr>
          <a:xfrm>
            <a:off x="11351242" y="34906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1" name="Ellipse 190"/>
          <p:cNvSpPr/>
          <p:nvPr/>
        </p:nvSpPr>
        <p:spPr>
          <a:xfrm>
            <a:off x="11910394" y="23671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2" name="Ellipse 191"/>
          <p:cNvSpPr/>
          <p:nvPr/>
        </p:nvSpPr>
        <p:spPr>
          <a:xfrm>
            <a:off x="11871240" y="3497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3" name="Ellipse 192"/>
          <p:cNvSpPr/>
          <p:nvPr/>
        </p:nvSpPr>
        <p:spPr>
          <a:xfrm>
            <a:off x="11545496" y="40582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4" name="Ellipse 193"/>
          <p:cNvSpPr/>
          <p:nvPr/>
        </p:nvSpPr>
        <p:spPr>
          <a:xfrm>
            <a:off x="11351242" y="34906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5" name="Ellipse 194"/>
          <p:cNvSpPr/>
          <p:nvPr/>
        </p:nvSpPr>
        <p:spPr>
          <a:xfrm>
            <a:off x="12062794" y="38911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6" name="Rektangel 195"/>
          <p:cNvSpPr/>
          <p:nvPr/>
        </p:nvSpPr>
        <p:spPr>
          <a:xfrm>
            <a:off x="2194712" y="22690"/>
            <a:ext cx="4014304" cy="40011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b-NO" sz="20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Øvelse :</a:t>
            </a:r>
            <a:r>
              <a:rPr lang="nb-N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Prioriter skiforbundets mål</a:t>
            </a:r>
          </a:p>
        </p:txBody>
      </p:sp>
    </p:spTree>
    <p:extLst>
      <p:ext uri="{BB962C8B-B14F-4D97-AF65-F5344CB8AC3E}">
        <p14:creationId xmlns:p14="http://schemas.microsoft.com/office/powerpoint/2010/main" val="856957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64" y="652375"/>
            <a:ext cx="10656125" cy="607468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kstSylinder 5"/>
          <p:cNvSpPr txBox="1"/>
          <p:nvPr/>
        </p:nvSpPr>
        <p:spPr>
          <a:xfrm>
            <a:off x="0" y="37639"/>
            <a:ext cx="1153842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nb-NO" sz="2000" b="1" dirty="0">
                <a:solidFill>
                  <a:schemeClr val="bg1"/>
                </a:solidFill>
              </a:rPr>
              <a:t>To og to: </a:t>
            </a:r>
          </a:p>
        </p:txBody>
      </p:sp>
      <p:sp>
        <p:nvSpPr>
          <p:cNvPr id="10" name="Rektangel 9"/>
          <p:cNvSpPr/>
          <p:nvPr/>
        </p:nvSpPr>
        <p:spPr>
          <a:xfrm>
            <a:off x="2194712" y="22690"/>
            <a:ext cx="3925562" cy="40011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b-NO" sz="20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Øvelse  5:</a:t>
            </a:r>
            <a:r>
              <a:rPr lang="nb-N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Prioriter skikretsens mål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6238126" y="74129"/>
            <a:ext cx="5204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u="sng" dirty="0">
                <a:solidFill>
                  <a:srgbClr val="FF0000"/>
                </a:solidFill>
              </a:rPr>
              <a:t>Sett 5 kryss på mål </a:t>
            </a:r>
            <a:r>
              <a:rPr lang="nb-NO" b="1" dirty="0">
                <a:solidFill>
                  <a:srgbClr val="FF0000"/>
                </a:solidFill>
              </a:rPr>
              <a:t>dere ønsker å prioritere innenfor </a:t>
            </a:r>
          </a:p>
          <a:p>
            <a:r>
              <a:rPr lang="nb-NO" b="1" dirty="0">
                <a:solidFill>
                  <a:srgbClr val="FF0000"/>
                </a:solidFill>
              </a:rPr>
              <a:t>De andre områdene (ytterste sirkel) 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1206620" y="8081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167466" y="9211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11167466" y="9211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11372186" y="5526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1563740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11524586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11716140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11676986" y="8574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11351242" y="9135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11156988" y="85680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11372186" y="5526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11563740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11524586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11716140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11676986" y="8574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11351242" y="9135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11167466" y="9211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11167466" y="9211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11563740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6" name="Ellipse 55"/>
          <p:cNvSpPr/>
          <p:nvPr/>
        </p:nvSpPr>
        <p:spPr>
          <a:xfrm>
            <a:off x="11524586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11716140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11676986" y="8574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11351242" y="9135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11563740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11524586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11716140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11676986" y="8574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2" name="Ellipse 71"/>
          <p:cNvSpPr/>
          <p:nvPr/>
        </p:nvSpPr>
        <p:spPr>
          <a:xfrm>
            <a:off x="11351242" y="9135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2" name="Ellipse 81"/>
          <p:cNvSpPr/>
          <p:nvPr/>
        </p:nvSpPr>
        <p:spPr>
          <a:xfrm>
            <a:off x="11361720" y="7182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1" name="Ellipse 90"/>
          <p:cNvSpPr/>
          <p:nvPr/>
        </p:nvSpPr>
        <p:spPr>
          <a:xfrm>
            <a:off x="11361720" y="7182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4" name="Ellipse 93"/>
          <p:cNvSpPr/>
          <p:nvPr/>
        </p:nvSpPr>
        <p:spPr>
          <a:xfrm>
            <a:off x="11553274" y="75760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8" name="Ellipse 97"/>
          <p:cNvSpPr/>
          <p:nvPr/>
        </p:nvSpPr>
        <p:spPr>
          <a:xfrm>
            <a:off x="11757994" y="38911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9" name="Ellipse 98"/>
          <p:cNvSpPr/>
          <p:nvPr/>
        </p:nvSpPr>
        <p:spPr>
          <a:xfrm>
            <a:off x="11718840" y="5021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5" name="Ellipse 104"/>
          <p:cNvSpPr/>
          <p:nvPr/>
        </p:nvSpPr>
        <p:spPr>
          <a:xfrm>
            <a:off x="11757994" y="38911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6" name="Ellipse 105"/>
          <p:cNvSpPr/>
          <p:nvPr/>
        </p:nvSpPr>
        <p:spPr>
          <a:xfrm>
            <a:off x="11718840" y="5021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8" name="Ellipse 107"/>
          <p:cNvSpPr/>
          <p:nvPr/>
        </p:nvSpPr>
        <p:spPr>
          <a:xfrm>
            <a:off x="11428593" y="9605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9" name="Ellipse 108"/>
          <p:cNvSpPr/>
          <p:nvPr/>
        </p:nvSpPr>
        <p:spPr>
          <a:xfrm>
            <a:off x="11428593" y="9605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1" name="Ellipse 110"/>
          <p:cNvSpPr/>
          <p:nvPr/>
        </p:nvSpPr>
        <p:spPr>
          <a:xfrm>
            <a:off x="11633313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2" name="Ellipse 111"/>
          <p:cNvSpPr/>
          <p:nvPr/>
        </p:nvSpPr>
        <p:spPr>
          <a:xfrm>
            <a:off x="11594159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3" name="Ellipse 112"/>
          <p:cNvSpPr/>
          <p:nvPr/>
        </p:nvSpPr>
        <p:spPr>
          <a:xfrm>
            <a:off x="11746559" y="8574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4" name="Ellipse 113"/>
          <p:cNvSpPr/>
          <p:nvPr/>
        </p:nvSpPr>
        <p:spPr>
          <a:xfrm>
            <a:off x="11420815" y="9135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5" name="Ellipse 114"/>
          <p:cNvSpPr/>
          <p:nvPr/>
        </p:nvSpPr>
        <p:spPr>
          <a:xfrm>
            <a:off x="11573215" y="10659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6" name="Ellipse 115"/>
          <p:cNvSpPr/>
          <p:nvPr/>
        </p:nvSpPr>
        <p:spPr>
          <a:xfrm>
            <a:off x="11633313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7" name="Ellipse 116"/>
          <p:cNvSpPr/>
          <p:nvPr/>
        </p:nvSpPr>
        <p:spPr>
          <a:xfrm>
            <a:off x="11594159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8" name="Ellipse 117"/>
          <p:cNvSpPr/>
          <p:nvPr/>
        </p:nvSpPr>
        <p:spPr>
          <a:xfrm>
            <a:off x="11746559" y="8574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9" name="Ellipse 118"/>
          <p:cNvSpPr/>
          <p:nvPr/>
        </p:nvSpPr>
        <p:spPr>
          <a:xfrm>
            <a:off x="11420815" y="9135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0" name="Ellipse 119"/>
          <p:cNvSpPr/>
          <p:nvPr/>
        </p:nvSpPr>
        <p:spPr>
          <a:xfrm>
            <a:off x="11573215" y="10659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1" name="Ellipse 120"/>
          <p:cNvSpPr/>
          <p:nvPr/>
        </p:nvSpPr>
        <p:spPr>
          <a:xfrm>
            <a:off x="11428593" y="9605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2" name="Ellipse 121"/>
          <p:cNvSpPr/>
          <p:nvPr/>
        </p:nvSpPr>
        <p:spPr>
          <a:xfrm>
            <a:off x="11428593" y="9605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4" name="Ellipse 123"/>
          <p:cNvSpPr/>
          <p:nvPr/>
        </p:nvSpPr>
        <p:spPr>
          <a:xfrm>
            <a:off x="11633313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5" name="Ellipse 124"/>
          <p:cNvSpPr/>
          <p:nvPr/>
        </p:nvSpPr>
        <p:spPr>
          <a:xfrm>
            <a:off x="11594159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6" name="Ellipse 125"/>
          <p:cNvSpPr/>
          <p:nvPr/>
        </p:nvSpPr>
        <p:spPr>
          <a:xfrm>
            <a:off x="11746559" y="8574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7" name="Ellipse 126"/>
          <p:cNvSpPr/>
          <p:nvPr/>
        </p:nvSpPr>
        <p:spPr>
          <a:xfrm>
            <a:off x="11420815" y="9135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8" name="Ellipse 127"/>
          <p:cNvSpPr/>
          <p:nvPr/>
        </p:nvSpPr>
        <p:spPr>
          <a:xfrm>
            <a:off x="11573215" y="10659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9" name="Ellipse 128"/>
          <p:cNvSpPr/>
          <p:nvPr/>
        </p:nvSpPr>
        <p:spPr>
          <a:xfrm>
            <a:off x="11633313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0" name="Ellipse 129"/>
          <p:cNvSpPr/>
          <p:nvPr/>
        </p:nvSpPr>
        <p:spPr>
          <a:xfrm>
            <a:off x="11594159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1" name="Ellipse 130"/>
          <p:cNvSpPr/>
          <p:nvPr/>
        </p:nvSpPr>
        <p:spPr>
          <a:xfrm>
            <a:off x="11746559" y="8574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2" name="Ellipse 131"/>
          <p:cNvSpPr/>
          <p:nvPr/>
        </p:nvSpPr>
        <p:spPr>
          <a:xfrm>
            <a:off x="11420815" y="9135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3" name="Ellipse 132"/>
          <p:cNvSpPr/>
          <p:nvPr/>
        </p:nvSpPr>
        <p:spPr>
          <a:xfrm>
            <a:off x="11573215" y="10659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4" name="Ellipse 133"/>
          <p:cNvSpPr/>
          <p:nvPr/>
        </p:nvSpPr>
        <p:spPr>
          <a:xfrm>
            <a:off x="11470447" y="60520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5" name="Ellipse 134"/>
          <p:cNvSpPr/>
          <p:nvPr/>
        </p:nvSpPr>
        <p:spPr>
          <a:xfrm>
            <a:off x="11431293" y="7182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6" name="Ellipse 135"/>
          <p:cNvSpPr/>
          <p:nvPr/>
        </p:nvSpPr>
        <p:spPr>
          <a:xfrm>
            <a:off x="11622847" y="75760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7" name="Ellipse 136"/>
          <p:cNvSpPr/>
          <p:nvPr/>
        </p:nvSpPr>
        <p:spPr>
          <a:xfrm>
            <a:off x="11583693" y="8706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8" name="Ellipse 137"/>
          <p:cNvSpPr/>
          <p:nvPr/>
        </p:nvSpPr>
        <p:spPr>
          <a:xfrm>
            <a:off x="11470447" y="60520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9" name="Ellipse 138"/>
          <p:cNvSpPr/>
          <p:nvPr/>
        </p:nvSpPr>
        <p:spPr>
          <a:xfrm>
            <a:off x="11431293" y="7182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0" name="Ellipse 139"/>
          <p:cNvSpPr/>
          <p:nvPr/>
        </p:nvSpPr>
        <p:spPr>
          <a:xfrm>
            <a:off x="11622847" y="75760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1" name="Ellipse 140"/>
          <p:cNvSpPr/>
          <p:nvPr/>
        </p:nvSpPr>
        <p:spPr>
          <a:xfrm>
            <a:off x="11583693" y="8706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3" name="Ellipse 142"/>
          <p:cNvSpPr/>
          <p:nvPr/>
        </p:nvSpPr>
        <p:spPr>
          <a:xfrm>
            <a:off x="11615069" y="71061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6" name="Rektangel 145"/>
          <p:cNvSpPr/>
          <p:nvPr/>
        </p:nvSpPr>
        <p:spPr>
          <a:xfrm>
            <a:off x="2194712" y="22690"/>
            <a:ext cx="4014304" cy="40011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b-NO" sz="20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Øvelse :</a:t>
            </a:r>
            <a:r>
              <a:rPr lang="nb-N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Prioriter skiforbundets mål</a:t>
            </a:r>
          </a:p>
        </p:txBody>
      </p:sp>
    </p:spTree>
    <p:extLst>
      <p:ext uri="{BB962C8B-B14F-4D97-AF65-F5344CB8AC3E}">
        <p14:creationId xmlns:p14="http://schemas.microsoft.com/office/powerpoint/2010/main" val="3902381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4" y="791626"/>
            <a:ext cx="11608076" cy="60270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kstSylinder 5"/>
          <p:cNvSpPr txBox="1"/>
          <p:nvPr/>
        </p:nvSpPr>
        <p:spPr>
          <a:xfrm>
            <a:off x="0" y="37639"/>
            <a:ext cx="1153842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nb-NO" sz="2000" b="1" dirty="0">
                <a:solidFill>
                  <a:schemeClr val="bg1"/>
                </a:solidFill>
              </a:rPr>
              <a:t>To og to: 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6238126" y="74129"/>
            <a:ext cx="4335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u="sng" dirty="0">
                <a:solidFill>
                  <a:srgbClr val="FF0000"/>
                </a:solidFill>
              </a:rPr>
              <a:t>Sett 5 kryss på mål </a:t>
            </a:r>
            <a:r>
              <a:rPr lang="nb-NO" b="1" dirty="0">
                <a:solidFill>
                  <a:srgbClr val="FF0000"/>
                </a:solidFill>
              </a:rPr>
              <a:t>dere ønsker å prioritere 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2194712" y="22690"/>
            <a:ext cx="3738011" cy="40011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b-NO" sz="20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Øvelse :</a:t>
            </a:r>
            <a:r>
              <a:rPr lang="nb-N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Prioriter skikretsens mål</a:t>
            </a:r>
          </a:p>
        </p:txBody>
      </p:sp>
      <p:sp>
        <p:nvSpPr>
          <p:cNvPr id="9" name="Ellipse 8"/>
          <p:cNvSpPr/>
          <p:nvPr/>
        </p:nvSpPr>
        <p:spPr>
          <a:xfrm>
            <a:off x="11054220" y="6557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1015066" y="7687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1206620" y="8081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167466" y="9211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1054220" y="6557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1015066" y="7687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11206620" y="8081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11167466" y="9211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11411340" y="4396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11372186" y="5526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1563740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11524586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11198842" y="7611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11716140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11676986" y="8574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11351242" y="9135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11156988" y="85680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11411340" y="4396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11372186" y="5526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11563740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11524586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11198842" y="7611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11716140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11676986" y="8574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11351242" y="9135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11156988" y="85680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11015066" y="7687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11206620" y="8081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11167466" y="9211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11206620" y="8081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11167466" y="9211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11411340" y="4396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11372186" y="5526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11563740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6" name="Ellipse 55"/>
          <p:cNvSpPr/>
          <p:nvPr/>
        </p:nvSpPr>
        <p:spPr>
          <a:xfrm>
            <a:off x="11524586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11716140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11676986" y="8574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11351242" y="9135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11156988" y="85680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11411340" y="4396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11372186" y="5526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11563740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11524586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11716140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11676986" y="8574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2" name="Ellipse 71"/>
          <p:cNvSpPr/>
          <p:nvPr/>
        </p:nvSpPr>
        <p:spPr>
          <a:xfrm>
            <a:off x="11351242" y="9135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11156988" y="85680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7" name="Ellipse 76"/>
          <p:cNvSpPr/>
          <p:nvPr/>
        </p:nvSpPr>
        <p:spPr>
          <a:xfrm>
            <a:off x="11248474" y="45280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8" name="Ellipse 77"/>
          <p:cNvSpPr/>
          <p:nvPr/>
        </p:nvSpPr>
        <p:spPr>
          <a:xfrm>
            <a:off x="11209320" y="5658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11400874" y="60520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2" name="Ellipse 81"/>
          <p:cNvSpPr/>
          <p:nvPr/>
        </p:nvSpPr>
        <p:spPr>
          <a:xfrm>
            <a:off x="11361720" y="7182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7" name="Ellipse 86"/>
          <p:cNvSpPr/>
          <p:nvPr/>
        </p:nvSpPr>
        <p:spPr>
          <a:xfrm>
            <a:off x="11248474" y="45280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11209320" y="5658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0" name="Ellipse 89"/>
          <p:cNvSpPr/>
          <p:nvPr/>
        </p:nvSpPr>
        <p:spPr>
          <a:xfrm>
            <a:off x="11400874" y="60520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1" name="Ellipse 90"/>
          <p:cNvSpPr/>
          <p:nvPr/>
        </p:nvSpPr>
        <p:spPr>
          <a:xfrm>
            <a:off x="11361720" y="7182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4" name="Ellipse 93"/>
          <p:cNvSpPr/>
          <p:nvPr/>
        </p:nvSpPr>
        <p:spPr>
          <a:xfrm>
            <a:off x="11553274" y="75760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5" name="Ellipse 94"/>
          <p:cNvSpPr/>
          <p:nvPr/>
        </p:nvSpPr>
        <p:spPr>
          <a:xfrm>
            <a:off x="11566440" y="3497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8" name="Ellipse 97"/>
          <p:cNvSpPr/>
          <p:nvPr/>
        </p:nvSpPr>
        <p:spPr>
          <a:xfrm>
            <a:off x="11757994" y="38911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9" name="Ellipse 98"/>
          <p:cNvSpPr/>
          <p:nvPr/>
        </p:nvSpPr>
        <p:spPr>
          <a:xfrm>
            <a:off x="11718840" y="5021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2" name="Ellipse 101"/>
          <p:cNvSpPr/>
          <p:nvPr/>
        </p:nvSpPr>
        <p:spPr>
          <a:xfrm>
            <a:off x="11566440" y="3497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5" name="Ellipse 104"/>
          <p:cNvSpPr/>
          <p:nvPr/>
        </p:nvSpPr>
        <p:spPr>
          <a:xfrm>
            <a:off x="11757994" y="38911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6" name="Ellipse 105"/>
          <p:cNvSpPr/>
          <p:nvPr/>
        </p:nvSpPr>
        <p:spPr>
          <a:xfrm>
            <a:off x="11718840" y="5021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7" name="Ellipse 96"/>
          <p:cNvSpPr/>
          <p:nvPr/>
        </p:nvSpPr>
        <p:spPr>
          <a:xfrm>
            <a:off x="11435218" y="8081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4" name="Ellipse 103"/>
          <p:cNvSpPr/>
          <p:nvPr/>
        </p:nvSpPr>
        <p:spPr>
          <a:xfrm>
            <a:off x="11396064" y="9211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9" name="Ellipse 108"/>
          <p:cNvSpPr/>
          <p:nvPr/>
        </p:nvSpPr>
        <p:spPr>
          <a:xfrm>
            <a:off x="11587618" y="9605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0" name="Ellipse 109"/>
          <p:cNvSpPr/>
          <p:nvPr/>
        </p:nvSpPr>
        <p:spPr>
          <a:xfrm>
            <a:off x="11548464" y="10735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1" name="Ellipse 110"/>
          <p:cNvSpPr/>
          <p:nvPr/>
        </p:nvSpPr>
        <p:spPr>
          <a:xfrm>
            <a:off x="11435218" y="8081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2" name="Ellipse 111"/>
          <p:cNvSpPr/>
          <p:nvPr/>
        </p:nvSpPr>
        <p:spPr>
          <a:xfrm>
            <a:off x="11396064" y="9211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3" name="Ellipse 112"/>
          <p:cNvSpPr/>
          <p:nvPr/>
        </p:nvSpPr>
        <p:spPr>
          <a:xfrm>
            <a:off x="11587618" y="9605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4" name="Ellipse 113"/>
          <p:cNvSpPr/>
          <p:nvPr/>
        </p:nvSpPr>
        <p:spPr>
          <a:xfrm>
            <a:off x="11548464" y="10735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5" name="Ellipse 114"/>
          <p:cNvSpPr/>
          <p:nvPr/>
        </p:nvSpPr>
        <p:spPr>
          <a:xfrm>
            <a:off x="11792338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6" name="Ellipse 115"/>
          <p:cNvSpPr/>
          <p:nvPr/>
        </p:nvSpPr>
        <p:spPr>
          <a:xfrm>
            <a:off x="11753184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7" name="Ellipse 116"/>
          <p:cNvSpPr/>
          <p:nvPr/>
        </p:nvSpPr>
        <p:spPr>
          <a:xfrm>
            <a:off x="11944738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8" name="Ellipse 117"/>
          <p:cNvSpPr/>
          <p:nvPr/>
        </p:nvSpPr>
        <p:spPr>
          <a:xfrm>
            <a:off x="11905584" y="8574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9" name="Ellipse 118"/>
          <p:cNvSpPr/>
          <p:nvPr/>
        </p:nvSpPr>
        <p:spPr>
          <a:xfrm>
            <a:off x="11579840" y="9135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0" name="Ellipse 119"/>
          <p:cNvSpPr/>
          <p:nvPr/>
        </p:nvSpPr>
        <p:spPr>
          <a:xfrm>
            <a:off x="11732240" y="10659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1" name="Ellipse 120"/>
          <p:cNvSpPr/>
          <p:nvPr/>
        </p:nvSpPr>
        <p:spPr>
          <a:xfrm>
            <a:off x="11537986" y="100920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2" name="Ellipse 121"/>
          <p:cNvSpPr/>
          <p:nvPr/>
        </p:nvSpPr>
        <p:spPr>
          <a:xfrm>
            <a:off x="11792338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3" name="Ellipse 122"/>
          <p:cNvSpPr/>
          <p:nvPr/>
        </p:nvSpPr>
        <p:spPr>
          <a:xfrm>
            <a:off x="11753184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4" name="Ellipse 123"/>
          <p:cNvSpPr/>
          <p:nvPr/>
        </p:nvSpPr>
        <p:spPr>
          <a:xfrm>
            <a:off x="11944738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5" name="Ellipse 124"/>
          <p:cNvSpPr/>
          <p:nvPr/>
        </p:nvSpPr>
        <p:spPr>
          <a:xfrm>
            <a:off x="11905584" y="8574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6" name="Ellipse 125"/>
          <p:cNvSpPr/>
          <p:nvPr/>
        </p:nvSpPr>
        <p:spPr>
          <a:xfrm>
            <a:off x="11579840" y="9135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7" name="Ellipse 126"/>
          <p:cNvSpPr/>
          <p:nvPr/>
        </p:nvSpPr>
        <p:spPr>
          <a:xfrm>
            <a:off x="11732240" y="10659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8" name="Ellipse 127"/>
          <p:cNvSpPr/>
          <p:nvPr/>
        </p:nvSpPr>
        <p:spPr>
          <a:xfrm>
            <a:off x="11537986" y="100920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9" name="Ellipse 128"/>
          <p:cNvSpPr/>
          <p:nvPr/>
        </p:nvSpPr>
        <p:spPr>
          <a:xfrm>
            <a:off x="11396064" y="9211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0" name="Ellipse 129"/>
          <p:cNvSpPr/>
          <p:nvPr/>
        </p:nvSpPr>
        <p:spPr>
          <a:xfrm>
            <a:off x="11587618" y="9605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1" name="Ellipse 130"/>
          <p:cNvSpPr/>
          <p:nvPr/>
        </p:nvSpPr>
        <p:spPr>
          <a:xfrm>
            <a:off x="11548464" y="10735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2" name="Ellipse 131"/>
          <p:cNvSpPr/>
          <p:nvPr/>
        </p:nvSpPr>
        <p:spPr>
          <a:xfrm>
            <a:off x="11396064" y="9211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3" name="Ellipse 132"/>
          <p:cNvSpPr/>
          <p:nvPr/>
        </p:nvSpPr>
        <p:spPr>
          <a:xfrm>
            <a:off x="11587618" y="9605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4" name="Ellipse 133"/>
          <p:cNvSpPr/>
          <p:nvPr/>
        </p:nvSpPr>
        <p:spPr>
          <a:xfrm>
            <a:off x="11548464" y="10735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5" name="Ellipse 134"/>
          <p:cNvSpPr/>
          <p:nvPr/>
        </p:nvSpPr>
        <p:spPr>
          <a:xfrm>
            <a:off x="11792338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6" name="Ellipse 135"/>
          <p:cNvSpPr/>
          <p:nvPr/>
        </p:nvSpPr>
        <p:spPr>
          <a:xfrm>
            <a:off x="11753184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7" name="Ellipse 136"/>
          <p:cNvSpPr/>
          <p:nvPr/>
        </p:nvSpPr>
        <p:spPr>
          <a:xfrm>
            <a:off x="11944738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8" name="Ellipse 137"/>
          <p:cNvSpPr/>
          <p:nvPr/>
        </p:nvSpPr>
        <p:spPr>
          <a:xfrm>
            <a:off x="11905584" y="8574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9" name="Ellipse 138"/>
          <p:cNvSpPr/>
          <p:nvPr/>
        </p:nvSpPr>
        <p:spPr>
          <a:xfrm>
            <a:off x="11579840" y="9135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0" name="Ellipse 139"/>
          <p:cNvSpPr/>
          <p:nvPr/>
        </p:nvSpPr>
        <p:spPr>
          <a:xfrm>
            <a:off x="11732240" y="10659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1" name="Ellipse 140"/>
          <p:cNvSpPr/>
          <p:nvPr/>
        </p:nvSpPr>
        <p:spPr>
          <a:xfrm>
            <a:off x="11537986" y="100920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2" name="Ellipse 141"/>
          <p:cNvSpPr/>
          <p:nvPr/>
        </p:nvSpPr>
        <p:spPr>
          <a:xfrm>
            <a:off x="11792338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3" name="Ellipse 142"/>
          <p:cNvSpPr/>
          <p:nvPr/>
        </p:nvSpPr>
        <p:spPr>
          <a:xfrm>
            <a:off x="11753184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4" name="Ellipse 143"/>
          <p:cNvSpPr/>
          <p:nvPr/>
        </p:nvSpPr>
        <p:spPr>
          <a:xfrm>
            <a:off x="11944738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5" name="Ellipse 144"/>
          <p:cNvSpPr/>
          <p:nvPr/>
        </p:nvSpPr>
        <p:spPr>
          <a:xfrm>
            <a:off x="11905584" y="8574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6" name="Ellipse 145"/>
          <p:cNvSpPr/>
          <p:nvPr/>
        </p:nvSpPr>
        <p:spPr>
          <a:xfrm>
            <a:off x="11579840" y="9135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7" name="Ellipse 146"/>
          <p:cNvSpPr/>
          <p:nvPr/>
        </p:nvSpPr>
        <p:spPr>
          <a:xfrm>
            <a:off x="11732240" y="10659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8" name="Ellipse 147"/>
          <p:cNvSpPr/>
          <p:nvPr/>
        </p:nvSpPr>
        <p:spPr>
          <a:xfrm>
            <a:off x="11537986" y="100920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9" name="Ellipse 148"/>
          <p:cNvSpPr/>
          <p:nvPr/>
        </p:nvSpPr>
        <p:spPr>
          <a:xfrm>
            <a:off x="11629472" y="60520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0" name="Ellipse 149"/>
          <p:cNvSpPr/>
          <p:nvPr/>
        </p:nvSpPr>
        <p:spPr>
          <a:xfrm>
            <a:off x="11590318" y="7182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1" name="Ellipse 150"/>
          <p:cNvSpPr/>
          <p:nvPr/>
        </p:nvSpPr>
        <p:spPr>
          <a:xfrm>
            <a:off x="11781872" y="75760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2" name="Ellipse 151"/>
          <p:cNvSpPr/>
          <p:nvPr/>
        </p:nvSpPr>
        <p:spPr>
          <a:xfrm>
            <a:off x="11742718" y="8706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3" name="Ellipse 152"/>
          <p:cNvSpPr/>
          <p:nvPr/>
        </p:nvSpPr>
        <p:spPr>
          <a:xfrm>
            <a:off x="11629472" y="60520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4" name="Ellipse 153"/>
          <p:cNvSpPr/>
          <p:nvPr/>
        </p:nvSpPr>
        <p:spPr>
          <a:xfrm>
            <a:off x="11590318" y="7182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5" name="Ellipse 154"/>
          <p:cNvSpPr/>
          <p:nvPr/>
        </p:nvSpPr>
        <p:spPr>
          <a:xfrm>
            <a:off x="11781872" y="75760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6" name="Ellipse 155"/>
          <p:cNvSpPr/>
          <p:nvPr/>
        </p:nvSpPr>
        <p:spPr>
          <a:xfrm>
            <a:off x="11742718" y="8706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7" name="Ellipse 156"/>
          <p:cNvSpPr/>
          <p:nvPr/>
        </p:nvSpPr>
        <p:spPr>
          <a:xfrm>
            <a:off x="11934272" y="91000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8" name="Ellipse 157"/>
          <p:cNvSpPr/>
          <p:nvPr/>
        </p:nvSpPr>
        <p:spPr>
          <a:xfrm>
            <a:off x="11947438" y="5021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9" name="Ellipse 158"/>
          <p:cNvSpPr/>
          <p:nvPr/>
        </p:nvSpPr>
        <p:spPr>
          <a:xfrm>
            <a:off x="11774094" y="71061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0" name="Ellipse 159"/>
          <p:cNvSpPr/>
          <p:nvPr/>
        </p:nvSpPr>
        <p:spPr>
          <a:xfrm>
            <a:off x="11947438" y="5021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1" name="Ellipse 160"/>
          <p:cNvSpPr/>
          <p:nvPr/>
        </p:nvSpPr>
        <p:spPr>
          <a:xfrm>
            <a:off x="11774094" y="71061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0" name="Ellipse 169"/>
          <p:cNvSpPr/>
          <p:nvPr/>
        </p:nvSpPr>
        <p:spPr>
          <a:xfrm>
            <a:off x="11514045" y="2839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1" name="Ellipse 170"/>
          <p:cNvSpPr/>
          <p:nvPr/>
        </p:nvSpPr>
        <p:spPr>
          <a:xfrm>
            <a:off x="11474891" y="3969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2" name="Ellipse 171"/>
          <p:cNvSpPr/>
          <p:nvPr/>
        </p:nvSpPr>
        <p:spPr>
          <a:xfrm>
            <a:off x="11666445" y="4363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3" name="Ellipse 172"/>
          <p:cNvSpPr/>
          <p:nvPr/>
        </p:nvSpPr>
        <p:spPr>
          <a:xfrm>
            <a:off x="11627291" y="5493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5" name="Ellipse 174"/>
          <p:cNvSpPr/>
          <p:nvPr/>
        </p:nvSpPr>
        <p:spPr>
          <a:xfrm>
            <a:off x="11818845" y="5887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6" name="Ellipse 175"/>
          <p:cNvSpPr/>
          <p:nvPr/>
        </p:nvSpPr>
        <p:spPr>
          <a:xfrm>
            <a:off x="11779691" y="7017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7" name="Ellipse 176"/>
          <p:cNvSpPr/>
          <p:nvPr/>
        </p:nvSpPr>
        <p:spPr>
          <a:xfrm>
            <a:off x="11453947" y="75784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9" name="Ellipse 178"/>
          <p:cNvSpPr/>
          <p:nvPr/>
        </p:nvSpPr>
        <p:spPr>
          <a:xfrm>
            <a:off x="11514045" y="2839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0" name="Ellipse 179"/>
          <p:cNvSpPr/>
          <p:nvPr/>
        </p:nvSpPr>
        <p:spPr>
          <a:xfrm>
            <a:off x="11474891" y="3969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1" name="Ellipse 180"/>
          <p:cNvSpPr/>
          <p:nvPr/>
        </p:nvSpPr>
        <p:spPr>
          <a:xfrm>
            <a:off x="11666445" y="4363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2" name="Ellipse 181"/>
          <p:cNvSpPr/>
          <p:nvPr/>
        </p:nvSpPr>
        <p:spPr>
          <a:xfrm>
            <a:off x="11627291" y="5493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4" name="Ellipse 183"/>
          <p:cNvSpPr/>
          <p:nvPr/>
        </p:nvSpPr>
        <p:spPr>
          <a:xfrm>
            <a:off x="11818845" y="5887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5" name="Ellipse 184"/>
          <p:cNvSpPr/>
          <p:nvPr/>
        </p:nvSpPr>
        <p:spPr>
          <a:xfrm>
            <a:off x="11779691" y="7017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6" name="Ellipse 185"/>
          <p:cNvSpPr/>
          <p:nvPr/>
        </p:nvSpPr>
        <p:spPr>
          <a:xfrm>
            <a:off x="11453947" y="75784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4" name="Ellipse 193"/>
          <p:cNvSpPr/>
          <p:nvPr/>
        </p:nvSpPr>
        <p:spPr>
          <a:xfrm>
            <a:off x="11514045" y="2839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5" name="Ellipse 194"/>
          <p:cNvSpPr/>
          <p:nvPr/>
        </p:nvSpPr>
        <p:spPr>
          <a:xfrm>
            <a:off x="11474891" y="3969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6" name="Ellipse 195"/>
          <p:cNvSpPr/>
          <p:nvPr/>
        </p:nvSpPr>
        <p:spPr>
          <a:xfrm>
            <a:off x="11666445" y="4363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7" name="Ellipse 196"/>
          <p:cNvSpPr/>
          <p:nvPr/>
        </p:nvSpPr>
        <p:spPr>
          <a:xfrm>
            <a:off x="11627291" y="5493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9" name="Ellipse 198"/>
          <p:cNvSpPr/>
          <p:nvPr/>
        </p:nvSpPr>
        <p:spPr>
          <a:xfrm>
            <a:off x="11818845" y="5887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0" name="Ellipse 199"/>
          <p:cNvSpPr/>
          <p:nvPr/>
        </p:nvSpPr>
        <p:spPr>
          <a:xfrm>
            <a:off x="11779691" y="7017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3" name="Ellipse 202"/>
          <p:cNvSpPr/>
          <p:nvPr/>
        </p:nvSpPr>
        <p:spPr>
          <a:xfrm>
            <a:off x="11514045" y="2839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4" name="Ellipse 203"/>
          <p:cNvSpPr/>
          <p:nvPr/>
        </p:nvSpPr>
        <p:spPr>
          <a:xfrm>
            <a:off x="11474891" y="3969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5" name="Ellipse 204"/>
          <p:cNvSpPr/>
          <p:nvPr/>
        </p:nvSpPr>
        <p:spPr>
          <a:xfrm>
            <a:off x="11666445" y="4363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6" name="Ellipse 205"/>
          <p:cNvSpPr/>
          <p:nvPr/>
        </p:nvSpPr>
        <p:spPr>
          <a:xfrm>
            <a:off x="11627291" y="5493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8" name="Ellipse 207"/>
          <p:cNvSpPr/>
          <p:nvPr/>
        </p:nvSpPr>
        <p:spPr>
          <a:xfrm>
            <a:off x="11818845" y="5887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9" name="Ellipse 208"/>
          <p:cNvSpPr/>
          <p:nvPr/>
        </p:nvSpPr>
        <p:spPr>
          <a:xfrm>
            <a:off x="11779691" y="7017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4" name="Ellipse 213"/>
          <p:cNvSpPr/>
          <p:nvPr/>
        </p:nvSpPr>
        <p:spPr>
          <a:xfrm>
            <a:off x="11503579" y="44949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5" name="Ellipse 214"/>
          <p:cNvSpPr/>
          <p:nvPr/>
        </p:nvSpPr>
        <p:spPr>
          <a:xfrm>
            <a:off x="11464425" y="56251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20" name="Ellipse 219"/>
          <p:cNvSpPr/>
          <p:nvPr/>
        </p:nvSpPr>
        <p:spPr>
          <a:xfrm>
            <a:off x="11655979" y="60189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21" name="Ellipse 220"/>
          <p:cNvSpPr/>
          <p:nvPr/>
        </p:nvSpPr>
        <p:spPr>
          <a:xfrm>
            <a:off x="11669145" y="1940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22" name="Ellipse 221"/>
          <p:cNvSpPr/>
          <p:nvPr/>
        </p:nvSpPr>
        <p:spPr>
          <a:xfrm>
            <a:off x="11860699" y="23340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23" name="Ellipse 222"/>
          <p:cNvSpPr/>
          <p:nvPr/>
        </p:nvSpPr>
        <p:spPr>
          <a:xfrm>
            <a:off x="11821545" y="3464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25" name="Ellipse 224"/>
          <p:cNvSpPr/>
          <p:nvPr/>
        </p:nvSpPr>
        <p:spPr>
          <a:xfrm>
            <a:off x="11669145" y="1940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26" name="Ellipse 225"/>
          <p:cNvSpPr/>
          <p:nvPr/>
        </p:nvSpPr>
        <p:spPr>
          <a:xfrm>
            <a:off x="11860699" y="23340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27" name="Ellipse 226"/>
          <p:cNvSpPr/>
          <p:nvPr/>
        </p:nvSpPr>
        <p:spPr>
          <a:xfrm>
            <a:off x="11821545" y="3464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29" name="Ellipse 228"/>
          <p:cNvSpPr/>
          <p:nvPr/>
        </p:nvSpPr>
        <p:spPr>
          <a:xfrm>
            <a:off x="11537923" y="65243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0" name="Ellipse 229"/>
          <p:cNvSpPr/>
          <p:nvPr/>
        </p:nvSpPr>
        <p:spPr>
          <a:xfrm>
            <a:off x="11498769" y="765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1" name="Ellipse 230"/>
          <p:cNvSpPr/>
          <p:nvPr/>
        </p:nvSpPr>
        <p:spPr>
          <a:xfrm>
            <a:off x="11690323" y="80483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2" name="Ellipse 231"/>
          <p:cNvSpPr/>
          <p:nvPr/>
        </p:nvSpPr>
        <p:spPr>
          <a:xfrm>
            <a:off x="11651169" y="9178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4" name="Ellipse 233"/>
          <p:cNvSpPr/>
          <p:nvPr/>
        </p:nvSpPr>
        <p:spPr>
          <a:xfrm>
            <a:off x="11498769" y="765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5" name="Ellipse 234"/>
          <p:cNvSpPr/>
          <p:nvPr/>
        </p:nvSpPr>
        <p:spPr>
          <a:xfrm>
            <a:off x="11690323" y="80483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6" name="Ellipse 235"/>
          <p:cNvSpPr/>
          <p:nvPr/>
        </p:nvSpPr>
        <p:spPr>
          <a:xfrm>
            <a:off x="11651169" y="9178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7" name="Ellipse 236"/>
          <p:cNvSpPr/>
          <p:nvPr/>
        </p:nvSpPr>
        <p:spPr>
          <a:xfrm>
            <a:off x="11855889" y="5493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8" name="Ellipse 237"/>
          <p:cNvSpPr/>
          <p:nvPr/>
        </p:nvSpPr>
        <p:spPr>
          <a:xfrm>
            <a:off x="11682545" y="75784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9" name="Ellipse 238"/>
          <p:cNvSpPr/>
          <p:nvPr/>
        </p:nvSpPr>
        <p:spPr>
          <a:xfrm>
            <a:off x="11834945" y="91024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0" name="Ellipse 239"/>
          <p:cNvSpPr/>
          <p:nvPr/>
        </p:nvSpPr>
        <p:spPr>
          <a:xfrm>
            <a:off x="11640691" y="85349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1" name="Ellipse 240"/>
          <p:cNvSpPr/>
          <p:nvPr/>
        </p:nvSpPr>
        <p:spPr>
          <a:xfrm>
            <a:off x="11855889" y="5493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2" name="Ellipse 241"/>
          <p:cNvSpPr/>
          <p:nvPr/>
        </p:nvSpPr>
        <p:spPr>
          <a:xfrm>
            <a:off x="11682545" y="75784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3" name="Ellipse 242"/>
          <p:cNvSpPr/>
          <p:nvPr/>
        </p:nvSpPr>
        <p:spPr>
          <a:xfrm>
            <a:off x="11834945" y="91024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4" name="Ellipse 243"/>
          <p:cNvSpPr/>
          <p:nvPr/>
        </p:nvSpPr>
        <p:spPr>
          <a:xfrm>
            <a:off x="11640691" y="85349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5" name="Ellipse 244"/>
          <p:cNvSpPr/>
          <p:nvPr/>
        </p:nvSpPr>
        <p:spPr>
          <a:xfrm>
            <a:off x="11498769" y="765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6" name="Ellipse 245"/>
          <p:cNvSpPr/>
          <p:nvPr/>
        </p:nvSpPr>
        <p:spPr>
          <a:xfrm>
            <a:off x="11690323" y="80483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7" name="Ellipse 246"/>
          <p:cNvSpPr/>
          <p:nvPr/>
        </p:nvSpPr>
        <p:spPr>
          <a:xfrm>
            <a:off x="11651169" y="9178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8" name="Ellipse 247"/>
          <p:cNvSpPr/>
          <p:nvPr/>
        </p:nvSpPr>
        <p:spPr>
          <a:xfrm>
            <a:off x="11498769" y="765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9" name="Ellipse 248"/>
          <p:cNvSpPr/>
          <p:nvPr/>
        </p:nvSpPr>
        <p:spPr>
          <a:xfrm>
            <a:off x="11690323" y="80483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0" name="Ellipse 249"/>
          <p:cNvSpPr/>
          <p:nvPr/>
        </p:nvSpPr>
        <p:spPr>
          <a:xfrm>
            <a:off x="11651169" y="9178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1" name="Ellipse 250"/>
          <p:cNvSpPr/>
          <p:nvPr/>
        </p:nvSpPr>
        <p:spPr>
          <a:xfrm>
            <a:off x="11855889" y="5493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2" name="Ellipse 251"/>
          <p:cNvSpPr/>
          <p:nvPr/>
        </p:nvSpPr>
        <p:spPr>
          <a:xfrm>
            <a:off x="11682545" y="75784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3" name="Ellipse 252"/>
          <p:cNvSpPr/>
          <p:nvPr/>
        </p:nvSpPr>
        <p:spPr>
          <a:xfrm>
            <a:off x="11834945" y="91024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4" name="Ellipse 253"/>
          <p:cNvSpPr/>
          <p:nvPr/>
        </p:nvSpPr>
        <p:spPr>
          <a:xfrm>
            <a:off x="11640691" y="85349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5" name="Ellipse 254"/>
          <p:cNvSpPr/>
          <p:nvPr/>
        </p:nvSpPr>
        <p:spPr>
          <a:xfrm>
            <a:off x="11855889" y="5493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6" name="Ellipse 255"/>
          <p:cNvSpPr/>
          <p:nvPr/>
        </p:nvSpPr>
        <p:spPr>
          <a:xfrm>
            <a:off x="11682545" y="75784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7" name="Ellipse 256"/>
          <p:cNvSpPr/>
          <p:nvPr/>
        </p:nvSpPr>
        <p:spPr>
          <a:xfrm>
            <a:off x="11834945" y="91024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9" name="Ellipse 258"/>
          <p:cNvSpPr/>
          <p:nvPr/>
        </p:nvSpPr>
        <p:spPr>
          <a:xfrm>
            <a:off x="11732177" y="44949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60" name="Ellipse 259"/>
          <p:cNvSpPr/>
          <p:nvPr/>
        </p:nvSpPr>
        <p:spPr>
          <a:xfrm>
            <a:off x="11693023" y="56251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61" name="Ellipse 260"/>
          <p:cNvSpPr/>
          <p:nvPr/>
        </p:nvSpPr>
        <p:spPr>
          <a:xfrm>
            <a:off x="11884577" y="60189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62" name="Ellipse 261"/>
          <p:cNvSpPr/>
          <p:nvPr/>
        </p:nvSpPr>
        <p:spPr>
          <a:xfrm>
            <a:off x="11845423" y="71491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63" name="Ellipse 262"/>
          <p:cNvSpPr/>
          <p:nvPr/>
        </p:nvSpPr>
        <p:spPr>
          <a:xfrm>
            <a:off x="11732177" y="44949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64" name="Ellipse 263"/>
          <p:cNvSpPr/>
          <p:nvPr/>
        </p:nvSpPr>
        <p:spPr>
          <a:xfrm>
            <a:off x="11693023" y="56251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65" name="Ellipse 264"/>
          <p:cNvSpPr/>
          <p:nvPr/>
        </p:nvSpPr>
        <p:spPr>
          <a:xfrm>
            <a:off x="11884577" y="60189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66" name="Ellipse 265"/>
          <p:cNvSpPr/>
          <p:nvPr/>
        </p:nvSpPr>
        <p:spPr>
          <a:xfrm>
            <a:off x="11845423" y="71491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67" name="Ellipse 266"/>
          <p:cNvSpPr/>
          <p:nvPr/>
        </p:nvSpPr>
        <p:spPr>
          <a:xfrm>
            <a:off x="11876799" y="55490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68" name="Ellipse 267"/>
          <p:cNvSpPr/>
          <p:nvPr/>
        </p:nvSpPr>
        <p:spPr>
          <a:xfrm>
            <a:off x="11876799" y="55490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69" name="Rektangel 268"/>
          <p:cNvSpPr/>
          <p:nvPr/>
        </p:nvSpPr>
        <p:spPr>
          <a:xfrm>
            <a:off x="2194712" y="22690"/>
            <a:ext cx="4014304" cy="40011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b-NO" sz="20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Øvelse :</a:t>
            </a:r>
            <a:r>
              <a:rPr lang="nb-N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Prioriter skiforbundets mål</a:t>
            </a:r>
          </a:p>
        </p:txBody>
      </p:sp>
    </p:spTree>
    <p:extLst>
      <p:ext uri="{BB962C8B-B14F-4D97-AF65-F5344CB8AC3E}">
        <p14:creationId xmlns:p14="http://schemas.microsoft.com/office/powerpoint/2010/main" val="2190647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0271"/>
            <a:ext cx="12192000" cy="43516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kstSylinder 5"/>
          <p:cNvSpPr txBox="1"/>
          <p:nvPr/>
        </p:nvSpPr>
        <p:spPr>
          <a:xfrm>
            <a:off x="0" y="37639"/>
            <a:ext cx="1153842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nb-NO" sz="2000" b="1" dirty="0">
                <a:solidFill>
                  <a:schemeClr val="bg1"/>
                </a:solidFill>
              </a:rPr>
              <a:t>To og to: </a:t>
            </a:r>
          </a:p>
        </p:txBody>
      </p:sp>
      <p:sp>
        <p:nvSpPr>
          <p:cNvPr id="10" name="Rektangel 9"/>
          <p:cNvSpPr/>
          <p:nvPr/>
        </p:nvSpPr>
        <p:spPr>
          <a:xfrm>
            <a:off x="2194712" y="22690"/>
            <a:ext cx="3738011" cy="40011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b-NO" sz="20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Øvelse :</a:t>
            </a:r>
            <a:r>
              <a:rPr lang="nb-N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Prioriter skikretsens mål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6238126" y="74129"/>
            <a:ext cx="4335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u="sng" dirty="0">
                <a:solidFill>
                  <a:srgbClr val="FF0000"/>
                </a:solidFill>
              </a:rPr>
              <a:t>Sett 3 kryss på mål </a:t>
            </a:r>
            <a:r>
              <a:rPr lang="nb-NO" b="1" dirty="0">
                <a:solidFill>
                  <a:srgbClr val="FF0000"/>
                </a:solidFill>
              </a:rPr>
              <a:t>dere ønsker å prioritere 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1206620" y="8081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1167466" y="9211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11206620" y="8081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11167466" y="9211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11411340" y="4396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11372186" y="5526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1563740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11524586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11198842" y="7611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11716140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11676986" y="8574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11351242" y="9135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11156988" y="85680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11411340" y="4396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11372186" y="5526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11563740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11524586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11198842" y="7611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11716140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11676986" y="8574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11351242" y="9135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11167466" y="9211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11167466" y="9211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11411340" y="4396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11372186" y="5526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11563740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6" name="Ellipse 55"/>
          <p:cNvSpPr/>
          <p:nvPr/>
        </p:nvSpPr>
        <p:spPr>
          <a:xfrm>
            <a:off x="11524586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11716140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11676986" y="8574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11351242" y="9135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11411340" y="4396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11372186" y="5526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11563740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11524586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11716140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11676986" y="8574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2" name="Ellipse 71"/>
          <p:cNvSpPr/>
          <p:nvPr/>
        </p:nvSpPr>
        <p:spPr>
          <a:xfrm>
            <a:off x="11351242" y="9135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2" name="Ellipse 81"/>
          <p:cNvSpPr/>
          <p:nvPr/>
        </p:nvSpPr>
        <p:spPr>
          <a:xfrm>
            <a:off x="11361720" y="7182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1" name="Ellipse 90"/>
          <p:cNvSpPr/>
          <p:nvPr/>
        </p:nvSpPr>
        <p:spPr>
          <a:xfrm>
            <a:off x="11361720" y="7182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4" name="Ellipse 93"/>
          <p:cNvSpPr/>
          <p:nvPr/>
        </p:nvSpPr>
        <p:spPr>
          <a:xfrm>
            <a:off x="11553274" y="75760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5" name="Ellipse 94"/>
          <p:cNvSpPr/>
          <p:nvPr/>
        </p:nvSpPr>
        <p:spPr>
          <a:xfrm>
            <a:off x="11566440" y="3497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8" name="Ellipse 97"/>
          <p:cNvSpPr/>
          <p:nvPr/>
        </p:nvSpPr>
        <p:spPr>
          <a:xfrm>
            <a:off x="11757994" y="38911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9" name="Ellipse 98"/>
          <p:cNvSpPr/>
          <p:nvPr/>
        </p:nvSpPr>
        <p:spPr>
          <a:xfrm>
            <a:off x="11718840" y="5021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2" name="Ellipse 101"/>
          <p:cNvSpPr/>
          <p:nvPr/>
        </p:nvSpPr>
        <p:spPr>
          <a:xfrm>
            <a:off x="11566440" y="3497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5" name="Ellipse 104"/>
          <p:cNvSpPr/>
          <p:nvPr/>
        </p:nvSpPr>
        <p:spPr>
          <a:xfrm>
            <a:off x="11757994" y="38911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6" name="Ellipse 105"/>
          <p:cNvSpPr/>
          <p:nvPr/>
        </p:nvSpPr>
        <p:spPr>
          <a:xfrm>
            <a:off x="11718840" y="5021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3" name="Ellipse 92"/>
          <p:cNvSpPr/>
          <p:nvPr/>
        </p:nvSpPr>
        <p:spPr>
          <a:xfrm>
            <a:off x="11355705" y="8081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7" name="Ellipse 96"/>
          <p:cNvSpPr/>
          <p:nvPr/>
        </p:nvSpPr>
        <p:spPr>
          <a:xfrm>
            <a:off x="11316551" y="9211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4" name="Ellipse 103"/>
          <p:cNvSpPr/>
          <p:nvPr/>
        </p:nvSpPr>
        <p:spPr>
          <a:xfrm>
            <a:off x="11508105" y="9605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8" name="Ellipse 107"/>
          <p:cNvSpPr/>
          <p:nvPr/>
        </p:nvSpPr>
        <p:spPr>
          <a:xfrm>
            <a:off x="11468951" y="10735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9" name="Ellipse 108"/>
          <p:cNvSpPr/>
          <p:nvPr/>
        </p:nvSpPr>
        <p:spPr>
          <a:xfrm>
            <a:off x="11355705" y="8081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0" name="Ellipse 109"/>
          <p:cNvSpPr/>
          <p:nvPr/>
        </p:nvSpPr>
        <p:spPr>
          <a:xfrm>
            <a:off x="11316551" y="9211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1" name="Ellipse 110"/>
          <p:cNvSpPr/>
          <p:nvPr/>
        </p:nvSpPr>
        <p:spPr>
          <a:xfrm>
            <a:off x="11508105" y="9605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2" name="Ellipse 111"/>
          <p:cNvSpPr/>
          <p:nvPr/>
        </p:nvSpPr>
        <p:spPr>
          <a:xfrm>
            <a:off x="11468951" y="10735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3" name="Ellipse 112"/>
          <p:cNvSpPr/>
          <p:nvPr/>
        </p:nvSpPr>
        <p:spPr>
          <a:xfrm>
            <a:off x="11712825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4" name="Ellipse 113"/>
          <p:cNvSpPr/>
          <p:nvPr/>
        </p:nvSpPr>
        <p:spPr>
          <a:xfrm>
            <a:off x="11673671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5" name="Ellipse 114"/>
          <p:cNvSpPr/>
          <p:nvPr/>
        </p:nvSpPr>
        <p:spPr>
          <a:xfrm>
            <a:off x="11347927" y="7611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6" name="Ellipse 115"/>
          <p:cNvSpPr/>
          <p:nvPr/>
        </p:nvSpPr>
        <p:spPr>
          <a:xfrm>
            <a:off x="11865225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7" name="Ellipse 116"/>
          <p:cNvSpPr/>
          <p:nvPr/>
        </p:nvSpPr>
        <p:spPr>
          <a:xfrm>
            <a:off x="11826071" y="8574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8" name="Ellipse 117"/>
          <p:cNvSpPr/>
          <p:nvPr/>
        </p:nvSpPr>
        <p:spPr>
          <a:xfrm>
            <a:off x="11500327" y="9135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0" name="Ellipse 119"/>
          <p:cNvSpPr/>
          <p:nvPr/>
        </p:nvSpPr>
        <p:spPr>
          <a:xfrm>
            <a:off x="11652727" y="10659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1" name="Ellipse 120"/>
          <p:cNvSpPr/>
          <p:nvPr/>
        </p:nvSpPr>
        <p:spPr>
          <a:xfrm>
            <a:off x="11458473" y="100920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2" name="Ellipse 121"/>
          <p:cNvSpPr/>
          <p:nvPr/>
        </p:nvSpPr>
        <p:spPr>
          <a:xfrm>
            <a:off x="11712825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3" name="Ellipse 122"/>
          <p:cNvSpPr/>
          <p:nvPr/>
        </p:nvSpPr>
        <p:spPr>
          <a:xfrm>
            <a:off x="11673671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4" name="Ellipse 123"/>
          <p:cNvSpPr/>
          <p:nvPr/>
        </p:nvSpPr>
        <p:spPr>
          <a:xfrm>
            <a:off x="11347927" y="7611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5" name="Ellipse 124"/>
          <p:cNvSpPr/>
          <p:nvPr/>
        </p:nvSpPr>
        <p:spPr>
          <a:xfrm>
            <a:off x="11865225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6" name="Ellipse 125"/>
          <p:cNvSpPr/>
          <p:nvPr/>
        </p:nvSpPr>
        <p:spPr>
          <a:xfrm>
            <a:off x="11826071" y="8574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7" name="Ellipse 126"/>
          <p:cNvSpPr/>
          <p:nvPr/>
        </p:nvSpPr>
        <p:spPr>
          <a:xfrm>
            <a:off x="11500327" y="9135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9" name="Ellipse 128"/>
          <p:cNvSpPr/>
          <p:nvPr/>
        </p:nvSpPr>
        <p:spPr>
          <a:xfrm>
            <a:off x="11652727" y="10659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0" name="Ellipse 129"/>
          <p:cNvSpPr/>
          <p:nvPr/>
        </p:nvSpPr>
        <p:spPr>
          <a:xfrm>
            <a:off x="11458473" y="100920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1" name="Ellipse 130"/>
          <p:cNvSpPr/>
          <p:nvPr/>
        </p:nvSpPr>
        <p:spPr>
          <a:xfrm>
            <a:off x="11316551" y="9211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2" name="Ellipse 131"/>
          <p:cNvSpPr/>
          <p:nvPr/>
        </p:nvSpPr>
        <p:spPr>
          <a:xfrm>
            <a:off x="11508105" y="9605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3" name="Ellipse 132"/>
          <p:cNvSpPr/>
          <p:nvPr/>
        </p:nvSpPr>
        <p:spPr>
          <a:xfrm>
            <a:off x="11468951" y="10735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4" name="Ellipse 133"/>
          <p:cNvSpPr/>
          <p:nvPr/>
        </p:nvSpPr>
        <p:spPr>
          <a:xfrm>
            <a:off x="11316551" y="9211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5" name="Ellipse 134"/>
          <p:cNvSpPr/>
          <p:nvPr/>
        </p:nvSpPr>
        <p:spPr>
          <a:xfrm>
            <a:off x="11508105" y="9605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6" name="Ellipse 135"/>
          <p:cNvSpPr/>
          <p:nvPr/>
        </p:nvSpPr>
        <p:spPr>
          <a:xfrm>
            <a:off x="11468951" y="10735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7" name="Ellipse 136"/>
          <p:cNvSpPr/>
          <p:nvPr/>
        </p:nvSpPr>
        <p:spPr>
          <a:xfrm>
            <a:off x="11712825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8" name="Ellipse 137"/>
          <p:cNvSpPr/>
          <p:nvPr/>
        </p:nvSpPr>
        <p:spPr>
          <a:xfrm>
            <a:off x="11673671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9" name="Ellipse 138"/>
          <p:cNvSpPr/>
          <p:nvPr/>
        </p:nvSpPr>
        <p:spPr>
          <a:xfrm>
            <a:off x="11865225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0" name="Ellipse 139"/>
          <p:cNvSpPr/>
          <p:nvPr/>
        </p:nvSpPr>
        <p:spPr>
          <a:xfrm>
            <a:off x="11826071" y="8574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1" name="Ellipse 140"/>
          <p:cNvSpPr/>
          <p:nvPr/>
        </p:nvSpPr>
        <p:spPr>
          <a:xfrm>
            <a:off x="11500327" y="9135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2" name="Ellipse 141"/>
          <p:cNvSpPr/>
          <p:nvPr/>
        </p:nvSpPr>
        <p:spPr>
          <a:xfrm>
            <a:off x="11652727" y="10659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3" name="Ellipse 142"/>
          <p:cNvSpPr/>
          <p:nvPr/>
        </p:nvSpPr>
        <p:spPr>
          <a:xfrm>
            <a:off x="11458473" y="100920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4" name="Ellipse 143"/>
          <p:cNvSpPr/>
          <p:nvPr/>
        </p:nvSpPr>
        <p:spPr>
          <a:xfrm>
            <a:off x="11712825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5" name="Ellipse 144"/>
          <p:cNvSpPr/>
          <p:nvPr/>
        </p:nvSpPr>
        <p:spPr>
          <a:xfrm>
            <a:off x="11673671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6" name="Ellipse 145"/>
          <p:cNvSpPr/>
          <p:nvPr/>
        </p:nvSpPr>
        <p:spPr>
          <a:xfrm>
            <a:off x="11865225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7" name="Ellipse 146"/>
          <p:cNvSpPr/>
          <p:nvPr/>
        </p:nvSpPr>
        <p:spPr>
          <a:xfrm>
            <a:off x="11826071" y="8574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8" name="Ellipse 147"/>
          <p:cNvSpPr/>
          <p:nvPr/>
        </p:nvSpPr>
        <p:spPr>
          <a:xfrm>
            <a:off x="11500327" y="9135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9" name="Ellipse 148"/>
          <p:cNvSpPr/>
          <p:nvPr/>
        </p:nvSpPr>
        <p:spPr>
          <a:xfrm>
            <a:off x="11652727" y="10659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0" name="Ellipse 149"/>
          <p:cNvSpPr/>
          <p:nvPr/>
        </p:nvSpPr>
        <p:spPr>
          <a:xfrm>
            <a:off x="11510805" y="7182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1" name="Ellipse 150"/>
          <p:cNvSpPr/>
          <p:nvPr/>
        </p:nvSpPr>
        <p:spPr>
          <a:xfrm>
            <a:off x="11702359" y="75760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2" name="Ellipse 151"/>
          <p:cNvSpPr/>
          <p:nvPr/>
        </p:nvSpPr>
        <p:spPr>
          <a:xfrm>
            <a:off x="11663205" y="8706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4" name="Ellipse 153"/>
          <p:cNvSpPr/>
          <p:nvPr/>
        </p:nvSpPr>
        <p:spPr>
          <a:xfrm>
            <a:off x="11510805" y="7182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5" name="Ellipse 154"/>
          <p:cNvSpPr/>
          <p:nvPr/>
        </p:nvSpPr>
        <p:spPr>
          <a:xfrm>
            <a:off x="11663205" y="8706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6" name="Ellipse 155"/>
          <p:cNvSpPr/>
          <p:nvPr/>
        </p:nvSpPr>
        <p:spPr>
          <a:xfrm>
            <a:off x="11854759" y="91000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7" name="Ellipse 156"/>
          <p:cNvSpPr/>
          <p:nvPr/>
        </p:nvSpPr>
        <p:spPr>
          <a:xfrm>
            <a:off x="11867925" y="5021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8" name="Ellipse 157"/>
          <p:cNvSpPr/>
          <p:nvPr/>
        </p:nvSpPr>
        <p:spPr>
          <a:xfrm>
            <a:off x="11694581" y="71061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9" name="Ellipse 158"/>
          <p:cNvSpPr/>
          <p:nvPr/>
        </p:nvSpPr>
        <p:spPr>
          <a:xfrm>
            <a:off x="11867925" y="5021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0" name="Ellipse 159"/>
          <p:cNvSpPr/>
          <p:nvPr/>
        </p:nvSpPr>
        <p:spPr>
          <a:xfrm>
            <a:off x="11694581" y="71061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1" name="Rektangel 160"/>
          <p:cNvSpPr/>
          <p:nvPr/>
        </p:nvSpPr>
        <p:spPr>
          <a:xfrm>
            <a:off x="2194712" y="22690"/>
            <a:ext cx="4014304" cy="40011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b-NO" sz="20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Øvelse :</a:t>
            </a:r>
            <a:r>
              <a:rPr lang="nb-N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Prioriter skiforbundets mål</a:t>
            </a:r>
          </a:p>
        </p:txBody>
      </p:sp>
    </p:spTree>
    <p:extLst>
      <p:ext uri="{BB962C8B-B14F-4D97-AF65-F5344CB8AC3E}">
        <p14:creationId xmlns:p14="http://schemas.microsoft.com/office/powerpoint/2010/main" val="1055374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1647"/>
            <a:ext cx="12192000" cy="56031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kstSylinder 5"/>
          <p:cNvSpPr txBox="1"/>
          <p:nvPr/>
        </p:nvSpPr>
        <p:spPr>
          <a:xfrm>
            <a:off x="0" y="37639"/>
            <a:ext cx="1153842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nb-NO" sz="2000" b="1" dirty="0">
                <a:solidFill>
                  <a:schemeClr val="bg1"/>
                </a:solidFill>
              </a:rPr>
              <a:t>To og to: </a:t>
            </a:r>
          </a:p>
        </p:txBody>
      </p:sp>
      <p:sp>
        <p:nvSpPr>
          <p:cNvPr id="10" name="Rektangel 9"/>
          <p:cNvSpPr/>
          <p:nvPr/>
        </p:nvSpPr>
        <p:spPr>
          <a:xfrm>
            <a:off x="2194712" y="22690"/>
            <a:ext cx="3738011" cy="40011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b-NO" sz="20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Øvelse :</a:t>
            </a:r>
            <a:r>
              <a:rPr lang="nb-N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Prioriter skikretsens mål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6238126" y="74129"/>
            <a:ext cx="4335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u="sng" dirty="0">
                <a:solidFill>
                  <a:srgbClr val="FF0000"/>
                </a:solidFill>
              </a:rPr>
              <a:t>Sett 5 kryss på mål </a:t>
            </a:r>
            <a:r>
              <a:rPr lang="nb-NO" b="1" dirty="0">
                <a:solidFill>
                  <a:srgbClr val="FF0000"/>
                </a:solidFill>
              </a:rPr>
              <a:t>dere ønsker å prioritere 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1015066" y="7687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1206620" y="8081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1015066" y="7687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11206620" y="8081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11524586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11198842" y="7611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11716140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11524586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11198842" y="7611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11716140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11015066" y="7687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11206620" y="8081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11015066" y="7687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11206620" y="8081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6" name="Ellipse 55"/>
          <p:cNvSpPr/>
          <p:nvPr/>
        </p:nvSpPr>
        <p:spPr>
          <a:xfrm>
            <a:off x="11524586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7" name="Ellipse 56"/>
          <p:cNvSpPr/>
          <p:nvPr/>
        </p:nvSpPr>
        <p:spPr>
          <a:xfrm>
            <a:off x="11198842" y="7611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11716140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11198842" y="7611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11716140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2" name="Ellipse 81"/>
          <p:cNvSpPr/>
          <p:nvPr/>
        </p:nvSpPr>
        <p:spPr>
          <a:xfrm>
            <a:off x="11361720" y="7182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3" name="Ellipse 92"/>
          <p:cNvSpPr/>
          <p:nvPr/>
        </p:nvSpPr>
        <p:spPr>
          <a:xfrm>
            <a:off x="11206620" y="10367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7" name="Ellipse 96"/>
          <p:cNvSpPr/>
          <p:nvPr/>
        </p:nvSpPr>
        <p:spPr>
          <a:xfrm>
            <a:off x="11167466" y="114976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4" name="Ellipse 103"/>
          <p:cNvSpPr/>
          <p:nvPr/>
        </p:nvSpPr>
        <p:spPr>
          <a:xfrm>
            <a:off x="11359020" y="11891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9" name="Ellipse 108"/>
          <p:cNvSpPr/>
          <p:nvPr/>
        </p:nvSpPr>
        <p:spPr>
          <a:xfrm>
            <a:off x="11206620" y="10367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0" name="Ellipse 109"/>
          <p:cNvSpPr/>
          <p:nvPr/>
        </p:nvSpPr>
        <p:spPr>
          <a:xfrm>
            <a:off x="11167466" y="114976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1" name="Ellipse 110"/>
          <p:cNvSpPr/>
          <p:nvPr/>
        </p:nvSpPr>
        <p:spPr>
          <a:xfrm>
            <a:off x="11359020" y="11891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2" name="Ellipse 111"/>
          <p:cNvSpPr/>
          <p:nvPr/>
        </p:nvSpPr>
        <p:spPr>
          <a:xfrm>
            <a:off x="11563740" y="8206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3" name="Ellipse 112"/>
          <p:cNvSpPr/>
          <p:nvPr/>
        </p:nvSpPr>
        <p:spPr>
          <a:xfrm>
            <a:off x="11524586" y="93367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4" name="Ellipse 113"/>
          <p:cNvSpPr/>
          <p:nvPr/>
        </p:nvSpPr>
        <p:spPr>
          <a:xfrm>
            <a:off x="11716140" y="9730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5" name="Ellipse 114"/>
          <p:cNvSpPr/>
          <p:nvPr/>
        </p:nvSpPr>
        <p:spPr>
          <a:xfrm>
            <a:off x="11676986" y="108607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6" name="Ellipse 115"/>
          <p:cNvSpPr/>
          <p:nvPr/>
        </p:nvSpPr>
        <p:spPr>
          <a:xfrm>
            <a:off x="11351242" y="114215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7" name="Ellipse 116"/>
          <p:cNvSpPr/>
          <p:nvPr/>
        </p:nvSpPr>
        <p:spPr>
          <a:xfrm>
            <a:off x="11156988" y="108540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8" name="Ellipse 117"/>
          <p:cNvSpPr/>
          <p:nvPr/>
        </p:nvSpPr>
        <p:spPr>
          <a:xfrm>
            <a:off x="11868540" y="11254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9" name="Ellipse 118"/>
          <p:cNvSpPr/>
          <p:nvPr/>
        </p:nvSpPr>
        <p:spPr>
          <a:xfrm>
            <a:off x="11563740" y="8206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0" name="Ellipse 119"/>
          <p:cNvSpPr/>
          <p:nvPr/>
        </p:nvSpPr>
        <p:spPr>
          <a:xfrm>
            <a:off x="11524586" y="93367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1" name="Ellipse 120"/>
          <p:cNvSpPr/>
          <p:nvPr/>
        </p:nvSpPr>
        <p:spPr>
          <a:xfrm>
            <a:off x="11716140" y="9730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2" name="Ellipse 121"/>
          <p:cNvSpPr/>
          <p:nvPr/>
        </p:nvSpPr>
        <p:spPr>
          <a:xfrm>
            <a:off x="11676986" y="108607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3" name="Ellipse 122"/>
          <p:cNvSpPr/>
          <p:nvPr/>
        </p:nvSpPr>
        <p:spPr>
          <a:xfrm>
            <a:off x="11351242" y="114215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4" name="Ellipse 123"/>
          <p:cNvSpPr/>
          <p:nvPr/>
        </p:nvSpPr>
        <p:spPr>
          <a:xfrm>
            <a:off x="11868540" y="11254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5" name="Ellipse 124"/>
          <p:cNvSpPr/>
          <p:nvPr/>
        </p:nvSpPr>
        <p:spPr>
          <a:xfrm>
            <a:off x="11167466" y="114976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6" name="Ellipse 125"/>
          <p:cNvSpPr/>
          <p:nvPr/>
        </p:nvSpPr>
        <p:spPr>
          <a:xfrm>
            <a:off x="11359020" y="11891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7" name="Ellipse 126"/>
          <p:cNvSpPr/>
          <p:nvPr/>
        </p:nvSpPr>
        <p:spPr>
          <a:xfrm>
            <a:off x="11167466" y="114976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8" name="Ellipse 127"/>
          <p:cNvSpPr/>
          <p:nvPr/>
        </p:nvSpPr>
        <p:spPr>
          <a:xfrm>
            <a:off x="11359020" y="11891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9" name="Ellipse 128"/>
          <p:cNvSpPr/>
          <p:nvPr/>
        </p:nvSpPr>
        <p:spPr>
          <a:xfrm>
            <a:off x="11563740" y="8206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0" name="Ellipse 129"/>
          <p:cNvSpPr/>
          <p:nvPr/>
        </p:nvSpPr>
        <p:spPr>
          <a:xfrm>
            <a:off x="11524586" y="93367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1" name="Ellipse 130"/>
          <p:cNvSpPr/>
          <p:nvPr/>
        </p:nvSpPr>
        <p:spPr>
          <a:xfrm>
            <a:off x="11716140" y="9730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2" name="Ellipse 131"/>
          <p:cNvSpPr/>
          <p:nvPr/>
        </p:nvSpPr>
        <p:spPr>
          <a:xfrm>
            <a:off x="11676986" y="108607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3" name="Ellipse 132"/>
          <p:cNvSpPr/>
          <p:nvPr/>
        </p:nvSpPr>
        <p:spPr>
          <a:xfrm>
            <a:off x="11351242" y="114215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4" name="Ellipse 133"/>
          <p:cNvSpPr/>
          <p:nvPr/>
        </p:nvSpPr>
        <p:spPr>
          <a:xfrm>
            <a:off x="11868540" y="11254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6" name="Ellipse 135"/>
          <p:cNvSpPr/>
          <p:nvPr/>
        </p:nvSpPr>
        <p:spPr>
          <a:xfrm>
            <a:off x="11524586" y="93367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7" name="Ellipse 136"/>
          <p:cNvSpPr/>
          <p:nvPr/>
        </p:nvSpPr>
        <p:spPr>
          <a:xfrm>
            <a:off x="11716140" y="9730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0" name="Ellipse 139"/>
          <p:cNvSpPr/>
          <p:nvPr/>
        </p:nvSpPr>
        <p:spPr>
          <a:xfrm>
            <a:off x="11868540" y="11254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2" name="Ellipse 141"/>
          <p:cNvSpPr/>
          <p:nvPr/>
        </p:nvSpPr>
        <p:spPr>
          <a:xfrm>
            <a:off x="11553274" y="98620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3" name="Ellipse 142"/>
          <p:cNvSpPr/>
          <p:nvPr/>
        </p:nvSpPr>
        <p:spPr>
          <a:xfrm>
            <a:off x="11514120" y="109922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4" name="Ellipse 143"/>
          <p:cNvSpPr/>
          <p:nvPr/>
        </p:nvSpPr>
        <p:spPr>
          <a:xfrm>
            <a:off x="11188376" y="115530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5" name="Ellipse 144"/>
          <p:cNvSpPr/>
          <p:nvPr/>
        </p:nvSpPr>
        <p:spPr>
          <a:xfrm>
            <a:off x="11553274" y="98620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6" name="Ellipse 145"/>
          <p:cNvSpPr/>
          <p:nvPr/>
        </p:nvSpPr>
        <p:spPr>
          <a:xfrm>
            <a:off x="11514120" y="109922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7" name="Ellipse 146"/>
          <p:cNvSpPr/>
          <p:nvPr/>
        </p:nvSpPr>
        <p:spPr>
          <a:xfrm>
            <a:off x="11188376" y="115530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8" name="Ellipse 147"/>
          <p:cNvSpPr/>
          <p:nvPr/>
        </p:nvSpPr>
        <p:spPr>
          <a:xfrm>
            <a:off x="11705674" y="113860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9" name="Ellipse 148"/>
          <p:cNvSpPr/>
          <p:nvPr/>
        </p:nvSpPr>
        <p:spPr>
          <a:xfrm>
            <a:off x="11718840" y="73073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0" name="Ellipse 149"/>
          <p:cNvSpPr/>
          <p:nvPr/>
        </p:nvSpPr>
        <p:spPr>
          <a:xfrm>
            <a:off x="11871240" y="88313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1" name="Ellipse 150"/>
          <p:cNvSpPr/>
          <p:nvPr/>
        </p:nvSpPr>
        <p:spPr>
          <a:xfrm>
            <a:off x="11545496" y="93921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2" name="Ellipse 151"/>
          <p:cNvSpPr/>
          <p:nvPr/>
        </p:nvSpPr>
        <p:spPr>
          <a:xfrm>
            <a:off x="11718840" y="73073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3" name="Ellipse 152"/>
          <p:cNvSpPr/>
          <p:nvPr/>
        </p:nvSpPr>
        <p:spPr>
          <a:xfrm>
            <a:off x="11871240" y="88313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4" name="Ellipse 153"/>
          <p:cNvSpPr/>
          <p:nvPr/>
        </p:nvSpPr>
        <p:spPr>
          <a:xfrm>
            <a:off x="11545496" y="93921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5" name="Ellipse 154"/>
          <p:cNvSpPr/>
          <p:nvPr/>
        </p:nvSpPr>
        <p:spPr>
          <a:xfrm>
            <a:off x="11547861" y="141773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6" name="Ellipse 155"/>
          <p:cNvSpPr/>
          <p:nvPr/>
        </p:nvSpPr>
        <p:spPr>
          <a:xfrm>
            <a:off x="11508707" y="153076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7" name="Ellipse 156"/>
          <p:cNvSpPr/>
          <p:nvPr/>
        </p:nvSpPr>
        <p:spPr>
          <a:xfrm>
            <a:off x="11700261" y="157013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8" name="Ellipse 157"/>
          <p:cNvSpPr/>
          <p:nvPr/>
        </p:nvSpPr>
        <p:spPr>
          <a:xfrm>
            <a:off x="11547861" y="141773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9" name="Ellipse 158"/>
          <p:cNvSpPr/>
          <p:nvPr/>
        </p:nvSpPr>
        <p:spPr>
          <a:xfrm>
            <a:off x="11508707" y="153076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0" name="Ellipse 159"/>
          <p:cNvSpPr/>
          <p:nvPr/>
        </p:nvSpPr>
        <p:spPr>
          <a:xfrm>
            <a:off x="11700261" y="157013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1" name="Ellipse 160"/>
          <p:cNvSpPr/>
          <p:nvPr/>
        </p:nvSpPr>
        <p:spPr>
          <a:xfrm>
            <a:off x="11904981" y="12016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2" name="Ellipse 161"/>
          <p:cNvSpPr/>
          <p:nvPr/>
        </p:nvSpPr>
        <p:spPr>
          <a:xfrm>
            <a:off x="11865827" y="13146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3" name="Ellipse 162"/>
          <p:cNvSpPr/>
          <p:nvPr/>
        </p:nvSpPr>
        <p:spPr>
          <a:xfrm>
            <a:off x="12057381" y="13540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4" name="Ellipse 163"/>
          <p:cNvSpPr/>
          <p:nvPr/>
        </p:nvSpPr>
        <p:spPr>
          <a:xfrm>
            <a:off x="12018227" y="14670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5" name="Ellipse 164"/>
          <p:cNvSpPr/>
          <p:nvPr/>
        </p:nvSpPr>
        <p:spPr>
          <a:xfrm>
            <a:off x="11692483" y="152315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6" name="Ellipse 165"/>
          <p:cNvSpPr/>
          <p:nvPr/>
        </p:nvSpPr>
        <p:spPr>
          <a:xfrm>
            <a:off x="11498229" y="146640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7" name="Ellipse 166"/>
          <p:cNvSpPr/>
          <p:nvPr/>
        </p:nvSpPr>
        <p:spPr>
          <a:xfrm>
            <a:off x="12209781" y="15064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8" name="Ellipse 167"/>
          <p:cNvSpPr/>
          <p:nvPr/>
        </p:nvSpPr>
        <p:spPr>
          <a:xfrm>
            <a:off x="11904981" y="12016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9" name="Ellipse 168"/>
          <p:cNvSpPr/>
          <p:nvPr/>
        </p:nvSpPr>
        <p:spPr>
          <a:xfrm>
            <a:off x="11865827" y="13146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0" name="Ellipse 169"/>
          <p:cNvSpPr/>
          <p:nvPr/>
        </p:nvSpPr>
        <p:spPr>
          <a:xfrm>
            <a:off x="12057381" y="13540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1" name="Ellipse 170"/>
          <p:cNvSpPr/>
          <p:nvPr/>
        </p:nvSpPr>
        <p:spPr>
          <a:xfrm>
            <a:off x="12018227" y="14670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2" name="Ellipse 171"/>
          <p:cNvSpPr/>
          <p:nvPr/>
        </p:nvSpPr>
        <p:spPr>
          <a:xfrm>
            <a:off x="11692483" y="152315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3" name="Ellipse 172"/>
          <p:cNvSpPr/>
          <p:nvPr/>
        </p:nvSpPr>
        <p:spPr>
          <a:xfrm>
            <a:off x="12209781" y="15064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4" name="Ellipse 173"/>
          <p:cNvSpPr/>
          <p:nvPr/>
        </p:nvSpPr>
        <p:spPr>
          <a:xfrm>
            <a:off x="11508707" y="153076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5" name="Ellipse 174"/>
          <p:cNvSpPr/>
          <p:nvPr/>
        </p:nvSpPr>
        <p:spPr>
          <a:xfrm>
            <a:off x="11700261" y="157013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6" name="Ellipse 175"/>
          <p:cNvSpPr/>
          <p:nvPr/>
        </p:nvSpPr>
        <p:spPr>
          <a:xfrm>
            <a:off x="11508707" y="153076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7" name="Ellipse 176"/>
          <p:cNvSpPr/>
          <p:nvPr/>
        </p:nvSpPr>
        <p:spPr>
          <a:xfrm>
            <a:off x="11700261" y="157013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8" name="Ellipse 177"/>
          <p:cNvSpPr/>
          <p:nvPr/>
        </p:nvSpPr>
        <p:spPr>
          <a:xfrm>
            <a:off x="11904981" y="12016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9" name="Ellipse 178"/>
          <p:cNvSpPr/>
          <p:nvPr/>
        </p:nvSpPr>
        <p:spPr>
          <a:xfrm>
            <a:off x="11865827" y="13146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0" name="Ellipse 179"/>
          <p:cNvSpPr/>
          <p:nvPr/>
        </p:nvSpPr>
        <p:spPr>
          <a:xfrm>
            <a:off x="12057381" y="13540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1" name="Ellipse 180"/>
          <p:cNvSpPr/>
          <p:nvPr/>
        </p:nvSpPr>
        <p:spPr>
          <a:xfrm>
            <a:off x="12018227" y="14670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2" name="Ellipse 181"/>
          <p:cNvSpPr/>
          <p:nvPr/>
        </p:nvSpPr>
        <p:spPr>
          <a:xfrm>
            <a:off x="11692483" y="152315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4" name="Ellipse 183"/>
          <p:cNvSpPr/>
          <p:nvPr/>
        </p:nvSpPr>
        <p:spPr>
          <a:xfrm>
            <a:off x="11904981" y="12016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5" name="Ellipse 184"/>
          <p:cNvSpPr/>
          <p:nvPr/>
        </p:nvSpPr>
        <p:spPr>
          <a:xfrm>
            <a:off x="11865827" y="13146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6" name="Ellipse 185"/>
          <p:cNvSpPr/>
          <p:nvPr/>
        </p:nvSpPr>
        <p:spPr>
          <a:xfrm>
            <a:off x="12057381" y="13540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8" name="Ellipse 187"/>
          <p:cNvSpPr/>
          <p:nvPr/>
        </p:nvSpPr>
        <p:spPr>
          <a:xfrm>
            <a:off x="11692483" y="152315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0" name="Ellipse 189"/>
          <p:cNvSpPr/>
          <p:nvPr/>
        </p:nvSpPr>
        <p:spPr>
          <a:xfrm>
            <a:off x="11702961" y="132782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1" name="Ellipse 190"/>
          <p:cNvSpPr/>
          <p:nvPr/>
        </p:nvSpPr>
        <p:spPr>
          <a:xfrm>
            <a:off x="11894515" y="136719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2" name="Ellipse 191"/>
          <p:cNvSpPr/>
          <p:nvPr/>
        </p:nvSpPr>
        <p:spPr>
          <a:xfrm>
            <a:off x="11855361" y="148022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3" name="Ellipse 192"/>
          <p:cNvSpPr/>
          <p:nvPr/>
        </p:nvSpPr>
        <p:spPr>
          <a:xfrm>
            <a:off x="11529617" y="153630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4" name="Ellipse 193"/>
          <p:cNvSpPr/>
          <p:nvPr/>
        </p:nvSpPr>
        <p:spPr>
          <a:xfrm>
            <a:off x="11894515" y="136719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5" name="Ellipse 194"/>
          <p:cNvSpPr/>
          <p:nvPr/>
        </p:nvSpPr>
        <p:spPr>
          <a:xfrm>
            <a:off x="11855361" y="148022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6" name="Ellipse 195"/>
          <p:cNvSpPr/>
          <p:nvPr/>
        </p:nvSpPr>
        <p:spPr>
          <a:xfrm>
            <a:off x="11529617" y="153630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8" name="Ellipse 197"/>
          <p:cNvSpPr/>
          <p:nvPr/>
        </p:nvSpPr>
        <p:spPr>
          <a:xfrm>
            <a:off x="12060081" y="111173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9" name="Ellipse 198"/>
          <p:cNvSpPr/>
          <p:nvPr/>
        </p:nvSpPr>
        <p:spPr>
          <a:xfrm>
            <a:off x="12212481" y="126413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0" name="Ellipse 199"/>
          <p:cNvSpPr/>
          <p:nvPr/>
        </p:nvSpPr>
        <p:spPr>
          <a:xfrm>
            <a:off x="11886737" y="132021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1" name="Ellipse 200"/>
          <p:cNvSpPr/>
          <p:nvPr/>
        </p:nvSpPr>
        <p:spPr>
          <a:xfrm>
            <a:off x="12060081" y="111173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3" name="Ellipse 202"/>
          <p:cNvSpPr/>
          <p:nvPr/>
        </p:nvSpPr>
        <p:spPr>
          <a:xfrm>
            <a:off x="11886737" y="132021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7824"/>
            <a:ext cx="10381465" cy="442863"/>
          </a:xfrm>
          <a:prstGeom prst="rect">
            <a:avLst/>
          </a:prstGeom>
        </p:spPr>
      </p:pic>
      <p:sp>
        <p:nvSpPr>
          <p:cNvPr id="204" name="Rektangel 203"/>
          <p:cNvSpPr/>
          <p:nvPr/>
        </p:nvSpPr>
        <p:spPr>
          <a:xfrm>
            <a:off x="2194712" y="22690"/>
            <a:ext cx="4014304" cy="40011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b-NO" sz="20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Øvelse :</a:t>
            </a:r>
            <a:r>
              <a:rPr lang="nb-N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Prioriter skiforbundets mål</a:t>
            </a:r>
          </a:p>
        </p:txBody>
      </p:sp>
    </p:spTree>
    <p:extLst>
      <p:ext uri="{BB962C8B-B14F-4D97-AF65-F5344CB8AC3E}">
        <p14:creationId xmlns:p14="http://schemas.microsoft.com/office/powerpoint/2010/main" val="173922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-1" y="56950"/>
            <a:ext cx="10126639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nb-NO" altLang="nb-NO" sz="2400" dirty="0">
                <a:solidFill>
                  <a:schemeClr val="bg1"/>
                </a:solidFill>
                <a:latin typeface="inherit"/>
              </a:rPr>
              <a:t>Tydeligere ansvarsfordeling pr. </a:t>
            </a:r>
            <a:r>
              <a:rPr lang="nb-NO" altLang="nb-NO" sz="2400" dirty="0" err="1">
                <a:solidFill>
                  <a:schemeClr val="bg1"/>
                </a:solidFill>
                <a:latin typeface="inherit"/>
              </a:rPr>
              <a:t>org.ledd</a:t>
            </a:r>
            <a:r>
              <a:rPr lang="nb-NO" altLang="nb-NO" sz="2400" dirty="0">
                <a:solidFill>
                  <a:schemeClr val="bg1"/>
                </a:solidFill>
                <a:latin typeface="inherit"/>
              </a:rPr>
              <a:t> i SPD</a:t>
            </a:r>
            <a:endParaRPr lang="nb-NO" altLang="nb-NO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5" y="764651"/>
            <a:ext cx="7438314" cy="5866670"/>
          </a:xfrm>
          <a:prstGeom prst="rect">
            <a:avLst/>
          </a:prstGeom>
        </p:spPr>
      </p:pic>
      <p:cxnSp>
        <p:nvCxnSpPr>
          <p:cNvPr id="6" name="Rett pil 5"/>
          <p:cNvCxnSpPr/>
          <p:nvPr/>
        </p:nvCxnSpPr>
        <p:spPr>
          <a:xfrm flipH="1" flipV="1">
            <a:off x="6346210" y="1982118"/>
            <a:ext cx="2982978" cy="4938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 9"/>
          <p:cNvSpPr/>
          <p:nvPr/>
        </p:nvSpPr>
        <p:spPr>
          <a:xfrm>
            <a:off x="5527485" y="938598"/>
            <a:ext cx="2734104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Eksempel UTØVER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914" y="5063319"/>
            <a:ext cx="8412669" cy="1741949"/>
          </a:xfrm>
          <a:prstGeom prst="rect">
            <a:avLst/>
          </a:prstGeom>
        </p:spPr>
      </p:pic>
      <p:cxnSp>
        <p:nvCxnSpPr>
          <p:cNvPr id="12" name="Rett pil 11"/>
          <p:cNvCxnSpPr/>
          <p:nvPr/>
        </p:nvCxnSpPr>
        <p:spPr>
          <a:xfrm flipH="1">
            <a:off x="6346209" y="2649940"/>
            <a:ext cx="2718182" cy="3118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Sylinder 8"/>
          <p:cNvSpPr txBox="1"/>
          <p:nvPr/>
        </p:nvSpPr>
        <p:spPr>
          <a:xfrm>
            <a:off x="9882899" y="1835295"/>
            <a:ext cx="2680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u="sng" dirty="0">
                <a:solidFill>
                  <a:srgbClr val="FF0000"/>
                </a:solidFill>
              </a:rPr>
              <a:t>MÅL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2400" b="1" dirty="0">
                <a:solidFill>
                  <a:srgbClr val="FF0000"/>
                </a:solidFill>
              </a:rPr>
              <a:t>Skiforbundet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2400" b="1" dirty="0">
                <a:solidFill>
                  <a:srgbClr val="FF0000"/>
                </a:solidFill>
              </a:rPr>
              <a:t>Skikrets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2400" b="1" dirty="0">
                <a:solidFill>
                  <a:srgbClr val="FF0000"/>
                </a:solidFill>
              </a:rPr>
              <a:t>skiklubb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Rett pil 12"/>
          <p:cNvCxnSpPr/>
          <p:nvPr/>
        </p:nvCxnSpPr>
        <p:spPr>
          <a:xfrm flipH="1">
            <a:off x="6496334" y="2892848"/>
            <a:ext cx="2832854" cy="10486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 13"/>
          <p:cNvCxnSpPr/>
          <p:nvPr/>
        </p:nvCxnSpPr>
        <p:spPr>
          <a:xfrm flipH="1">
            <a:off x="8611738" y="2961809"/>
            <a:ext cx="1078172" cy="33025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280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5" y="1071662"/>
            <a:ext cx="12192000" cy="57668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kstSylinder 5"/>
          <p:cNvSpPr txBox="1"/>
          <p:nvPr/>
        </p:nvSpPr>
        <p:spPr>
          <a:xfrm>
            <a:off x="0" y="37639"/>
            <a:ext cx="1153842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nb-NO" sz="2000" b="1" dirty="0">
                <a:solidFill>
                  <a:schemeClr val="bg1"/>
                </a:solidFill>
              </a:rPr>
              <a:t>To og to: </a:t>
            </a:r>
          </a:p>
        </p:txBody>
      </p:sp>
      <p:sp>
        <p:nvSpPr>
          <p:cNvPr id="10" name="Rektangel 9"/>
          <p:cNvSpPr/>
          <p:nvPr/>
        </p:nvSpPr>
        <p:spPr>
          <a:xfrm>
            <a:off x="2194712" y="22690"/>
            <a:ext cx="3738011" cy="40011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b-NO" sz="20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Øvelse :</a:t>
            </a:r>
            <a:r>
              <a:rPr lang="nb-N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Prioriter skikretsens mål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6238126" y="74129"/>
            <a:ext cx="4335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u="sng" dirty="0">
                <a:solidFill>
                  <a:srgbClr val="FF0000"/>
                </a:solidFill>
              </a:rPr>
              <a:t>Sett 5 kryss på mål </a:t>
            </a:r>
            <a:r>
              <a:rPr lang="nb-NO" b="1" dirty="0">
                <a:solidFill>
                  <a:srgbClr val="FF0000"/>
                </a:solidFill>
              </a:rPr>
              <a:t>dere ønsker å prioritere 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1054220" y="6557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1015066" y="7687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1206620" y="8081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1015066" y="7687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11206620" y="8081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11411340" y="4396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11372186" y="5526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1563740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11524586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11198842" y="7611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11716140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11411340" y="4396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11372186" y="5526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11563740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11524586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11198842" y="7611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11716140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11015066" y="7687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11206620" y="8081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11206620" y="8081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11411340" y="4396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11372186" y="5526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11563740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6" name="Ellipse 55"/>
          <p:cNvSpPr/>
          <p:nvPr/>
        </p:nvSpPr>
        <p:spPr>
          <a:xfrm>
            <a:off x="11524586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7" name="Ellipse 56"/>
          <p:cNvSpPr/>
          <p:nvPr/>
        </p:nvSpPr>
        <p:spPr>
          <a:xfrm>
            <a:off x="11198842" y="7611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11716140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11411340" y="4396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11372186" y="5526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11563740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11524586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11716140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8" name="Ellipse 77"/>
          <p:cNvSpPr/>
          <p:nvPr/>
        </p:nvSpPr>
        <p:spPr>
          <a:xfrm>
            <a:off x="11209320" y="5658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11400874" y="60520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2" name="Ellipse 81"/>
          <p:cNvSpPr/>
          <p:nvPr/>
        </p:nvSpPr>
        <p:spPr>
          <a:xfrm>
            <a:off x="11361720" y="7182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0" name="Ellipse 89"/>
          <p:cNvSpPr/>
          <p:nvPr/>
        </p:nvSpPr>
        <p:spPr>
          <a:xfrm>
            <a:off x="11400874" y="60520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1" name="Ellipse 90"/>
          <p:cNvSpPr/>
          <p:nvPr/>
        </p:nvSpPr>
        <p:spPr>
          <a:xfrm>
            <a:off x="11361720" y="7182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4" name="Ellipse 93"/>
          <p:cNvSpPr/>
          <p:nvPr/>
        </p:nvSpPr>
        <p:spPr>
          <a:xfrm>
            <a:off x="11553274" y="75760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5" name="Ellipse 94"/>
          <p:cNvSpPr/>
          <p:nvPr/>
        </p:nvSpPr>
        <p:spPr>
          <a:xfrm>
            <a:off x="11566440" y="3497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8" name="Ellipse 97"/>
          <p:cNvSpPr/>
          <p:nvPr/>
        </p:nvSpPr>
        <p:spPr>
          <a:xfrm>
            <a:off x="11757994" y="38911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9" name="Ellipse 98"/>
          <p:cNvSpPr/>
          <p:nvPr/>
        </p:nvSpPr>
        <p:spPr>
          <a:xfrm>
            <a:off x="11718840" y="5021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0" name="Ellipse 99"/>
          <p:cNvSpPr/>
          <p:nvPr/>
        </p:nvSpPr>
        <p:spPr>
          <a:xfrm>
            <a:off x="11393096" y="55821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5" name="Ellipse 104"/>
          <p:cNvSpPr/>
          <p:nvPr/>
        </p:nvSpPr>
        <p:spPr>
          <a:xfrm>
            <a:off x="11757994" y="38911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6" name="Ellipse 105"/>
          <p:cNvSpPr/>
          <p:nvPr/>
        </p:nvSpPr>
        <p:spPr>
          <a:xfrm>
            <a:off x="11718840" y="5021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7" name="Ellipse 106"/>
          <p:cNvSpPr/>
          <p:nvPr/>
        </p:nvSpPr>
        <p:spPr>
          <a:xfrm>
            <a:off x="11393096" y="55821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3" name="Ellipse 92"/>
          <p:cNvSpPr/>
          <p:nvPr/>
        </p:nvSpPr>
        <p:spPr>
          <a:xfrm>
            <a:off x="11206620" y="10367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7" name="Ellipse 96"/>
          <p:cNvSpPr/>
          <p:nvPr/>
        </p:nvSpPr>
        <p:spPr>
          <a:xfrm>
            <a:off x="11167466" y="114976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4" name="Ellipse 103"/>
          <p:cNvSpPr/>
          <p:nvPr/>
        </p:nvSpPr>
        <p:spPr>
          <a:xfrm>
            <a:off x="11359020" y="11891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9" name="Ellipse 108"/>
          <p:cNvSpPr/>
          <p:nvPr/>
        </p:nvSpPr>
        <p:spPr>
          <a:xfrm>
            <a:off x="11206620" y="10367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0" name="Ellipse 109"/>
          <p:cNvSpPr/>
          <p:nvPr/>
        </p:nvSpPr>
        <p:spPr>
          <a:xfrm>
            <a:off x="11167466" y="114976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1" name="Ellipse 110"/>
          <p:cNvSpPr/>
          <p:nvPr/>
        </p:nvSpPr>
        <p:spPr>
          <a:xfrm>
            <a:off x="11359020" y="11891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2" name="Ellipse 111"/>
          <p:cNvSpPr/>
          <p:nvPr/>
        </p:nvSpPr>
        <p:spPr>
          <a:xfrm>
            <a:off x="11563740" y="8206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3" name="Ellipse 112"/>
          <p:cNvSpPr/>
          <p:nvPr/>
        </p:nvSpPr>
        <p:spPr>
          <a:xfrm>
            <a:off x="11524586" y="93367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4" name="Ellipse 113"/>
          <p:cNvSpPr/>
          <p:nvPr/>
        </p:nvSpPr>
        <p:spPr>
          <a:xfrm>
            <a:off x="11716140" y="9730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5" name="Ellipse 114"/>
          <p:cNvSpPr/>
          <p:nvPr/>
        </p:nvSpPr>
        <p:spPr>
          <a:xfrm>
            <a:off x="11676986" y="108607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6" name="Ellipse 115"/>
          <p:cNvSpPr/>
          <p:nvPr/>
        </p:nvSpPr>
        <p:spPr>
          <a:xfrm>
            <a:off x="11351242" y="114215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7" name="Ellipse 116"/>
          <p:cNvSpPr/>
          <p:nvPr/>
        </p:nvSpPr>
        <p:spPr>
          <a:xfrm>
            <a:off x="11156988" y="108540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8" name="Ellipse 117"/>
          <p:cNvSpPr/>
          <p:nvPr/>
        </p:nvSpPr>
        <p:spPr>
          <a:xfrm>
            <a:off x="11868540" y="11254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9" name="Ellipse 118"/>
          <p:cNvSpPr/>
          <p:nvPr/>
        </p:nvSpPr>
        <p:spPr>
          <a:xfrm>
            <a:off x="11563740" y="8206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0" name="Ellipse 119"/>
          <p:cNvSpPr/>
          <p:nvPr/>
        </p:nvSpPr>
        <p:spPr>
          <a:xfrm>
            <a:off x="11524586" y="93367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1" name="Ellipse 120"/>
          <p:cNvSpPr/>
          <p:nvPr/>
        </p:nvSpPr>
        <p:spPr>
          <a:xfrm>
            <a:off x="11716140" y="9730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2" name="Ellipse 121"/>
          <p:cNvSpPr/>
          <p:nvPr/>
        </p:nvSpPr>
        <p:spPr>
          <a:xfrm>
            <a:off x="11676986" y="108607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3" name="Ellipse 122"/>
          <p:cNvSpPr/>
          <p:nvPr/>
        </p:nvSpPr>
        <p:spPr>
          <a:xfrm>
            <a:off x="11351242" y="114215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4" name="Ellipse 123"/>
          <p:cNvSpPr/>
          <p:nvPr/>
        </p:nvSpPr>
        <p:spPr>
          <a:xfrm>
            <a:off x="11868540" y="11254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5" name="Ellipse 124"/>
          <p:cNvSpPr/>
          <p:nvPr/>
        </p:nvSpPr>
        <p:spPr>
          <a:xfrm>
            <a:off x="11167466" y="114976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6" name="Ellipse 125"/>
          <p:cNvSpPr/>
          <p:nvPr/>
        </p:nvSpPr>
        <p:spPr>
          <a:xfrm>
            <a:off x="11359020" y="11891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7" name="Ellipse 126"/>
          <p:cNvSpPr/>
          <p:nvPr/>
        </p:nvSpPr>
        <p:spPr>
          <a:xfrm>
            <a:off x="11167466" y="114976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8" name="Ellipse 127"/>
          <p:cNvSpPr/>
          <p:nvPr/>
        </p:nvSpPr>
        <p:spPr>
          <a:xfrm>
            <a:off x="11359020" y="11891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9" name="Ellipse 128"/>
          <p:cNvSpPr/>
          <p:nvPr/>
        </p:nvSpPr>
        <p:spPr>
          <a:xfrm>
            <a:off x="11563740" y="8206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0" name="Ellipse 129"/>
          <p:cNvSpPr/>
          <p:nvPr/>
        </p:nvSpPr>
        <p:spPr>
          <a:xfrm>
            <a:off x="11524586" y="93367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1" name="Ellipse 130"/>
          <p:cNvSpPr/>
          <p:nvPr/>
        </p:nvSpPr>
        <p:spPr>
          <a:xfrm>
            <a:off x="11716140" y="9730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2" name="Ellipse 131"/>
          <p:cNvSpPr/>
          <p:nvPr/>
        </p:nvSpPr>
        <p:spPr>
          <a:xfrm>
            <a:off x="11676986" y="108607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3" name="Ellipse 132"/>
          <p:cNvSpPr/>
          <p:nvPr/>
        </p:nvSpPr>
        <p:spPr>
          <a:xfrm>
            <a:off x="11351242" y="114215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4" name="Ellipse 133"/>
          <p:cNvSpPr/>
          <p:nvPr/>
        </p:nvSpPr>
        <p:spPr>
          <a:xfrm>
            <a:off x="11868540" y="11254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5" name="Ellipse 134"/>
          <p:cNvSpPr/>
          <p:nvPr/>
        </p:nvSpPr>
        <p:spPr>
          <a:xfrm>
            <a:off x="11563740" y="8206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6" name="Ellipse 135"/>
          <p:cNvSpPr/>
          <p:nvPr/>
        </p:nvSpPr>
        <p:spPr>
          <a:xfrm>
            <a:off x="11524586" y="93367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7" name="Ellipse 136"/>
          <p:cNvSpPr/>
          <p:nvPr/>
        </p:nvSpPr>
        <p:spPr>
          <a:xfrm>
            <a:off x="11716140" y="9730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8" name="Ellipse 137"/>
          <p:cNvSpPr/>
          <p:nvPr/>
        </p:nvSpPr>
        <p:spPr>
          <a:xfrm>
            <a:off x="11676986" y="108607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9" name="Ellipse 138"/>
          <p:cNvSpPr/>
          <p:nvPr/>
        </p:nvSpPr>
        <p:spPr>
          <a:xfrm>
            <a:off x="11351242" y="114215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0" name="Ellipse 139"/>
          <p:cNvSpPr/>
          <p:nvPr/>
        </p:nvSpPr>
        <p:spPr>
          <a:xfrm>
            <a:off x="11868540" y="11254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1" name="Ellipse 140"/>
          <p:cNvSpPr/>
          <p:nvPr/>
        </p:nvSpPr>
        <p:spPr>
          <a:xfrm>
            <a:off x="11361720" y="94682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2" name="Ellipse 141"/>
          <p:cNvSpPr/>
          <p:nvPr/>
        </p:nvSpPr>
        <p:spPr>
          <a:xfrm>
            <a:off x="11553274" y="98620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3" name="Ellipse 142"/>
          <p:cNvSpPr/>
          <p:nvPr/>
        </p:nvSpPr>
        <p:spPr>
          <a:xfrm>
            <a:off x="11514120" y="109922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4" name="Ellipse 143"/>
          <p:cNvSpPr/>
          <p:nvPr/>
        </p:nvSpPr>
        <p:spPr>
          <a:xfrm>
            <a:off x="11188376" y="115530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5" name="Ellipse 144"/>
          <p:cNvSpPr/>
          <p:nvPr/>
        </p:nvSpPr>
        <p:spPr>
          <a:xfrm>
            <a:off x="11553274" y="98620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6" name="Ellipse 145"/>
          <p:cNvSpPr/>
          <p:nvPr/>
        </p:nvSpPr>
        <p:spPr>
          <a:xfrm>
            <a:off x="11514120" y="109922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8" name="Ellipse 147"/>
          <p:cNvSpPr/>
          <p:nvPr/>
        </p:nvSpPr>
        <p:spPr>
          <a:xfrm>
            <a:off x="11705674" y="113860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9" name="Ellipse 148"/>
          <p:cNvSpPr/>
          <p:nvPr/>
        </p:nvSpPr>
        <p:spPr>
          <a:xfrm>
            <a:off x="11718840" y="73073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0" name="Ellipse 149"/>
          <p:cNvSpPr/>
          <p:nvPr/>
        </p:nvSpPr>
        <p:spPr>
          <a:xfrm>
            <a:off x="11871240" y="88313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1" name="Ellipse 150"/>
          <p:cNvSpPr/>
          <p:nvPr/>
        </p:nvSpPr>
        <p:spPr>
          <a:xfrm>
            <a:off x="11545496" y="93921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2" name="Ellipse 151"/>
          <p:cNvSpPr/>
          <p:nvPr/>
        </p:nvSpPr>
        <p:spPr>
          <a:xfrm>
            <a:off x="11718840" y="73073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3" name="Ellipse 152"/>
          <p:cNvSpPr/>
          <p:nvPr/>
        </p:nvSpPr>
        <p:spPr>
          <a:xfrm>
            <a:off x="11871240" y="88313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4" name="Ellipse 153"/>
          <p:cNvSpPr/>
          <p:nvPr/>
        </p:nvSpPr>
        <p:spPr>
          <a:xfrm>
            <a:off x="11545496" y="93921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5" name="Ellipse 154"/>
          <p:cNvSpPr/>
          <p:nvPr/>
        </p:nvSpPr>
        <p:spPr>
          <a:xfrm>
            <a:off x="11547861" y="141773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6" name="Ellipse 155"/>
          <p:cNvSpPr/>
          <p:nvPr/>
        </p:nvSpPr>
        <p:spPr>
          <a:xfrm>
            <a:off x="11508707" y="153076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7" name="Ellipse 156"/>
          <p:cNvSpPr/>
          <p:nvPr/>
        </p:nvSpPr>
        <p:spPr>
          <a:xfrm>
            <a:off x="11700261" y="157013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8" name="Ellipse 157"/>
          <p:cNvSpPr/>
          <p:nvPr/>
        </p:nvSpPr>
        <p:spPr>
          <a:xfrm>
            <a:off x="11547861" y="141773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9" name="Ellipse 158"/>
          <p:cNvSpPr/>
          <p:nvPr/>
        </p:nvSpPr>
        <p:spPr>
          <a:xfrm>
            <a:off x="11508707" y="153076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0" name="Ellipse 159"/>
          <p:cNvSpPr/>
          <p:nvPr/>
        </p:nvSpPr>
        <p:spPr>
          <a:xfrm>
            <a:off x="11700261" y="157013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1" name="Ellipse 160"/>
          <p:cNvSpPr/>
          <p:nvPr/>
        </p:nvSpPr>
        <p:spPr>
          <a:xfrm>
            <a:off x="11904981" y="12016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2" name="Ellipse 161"/>
          <p:cNvSpPr/>
          <p:nvPr/>
        </p:nvSpPr>
        <p:spPr>
          <a:xfrm>
            <a:off x="11865827" y="13146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3" name="Ellipse 162"/>
          <p:cNvSpPr/>
          <p:nvPr/>
        </p:nvSpPr>
        <p:spPr>
          <a:xfrm>
            <a:off x="12057381" y="13540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4" name="Ellipse 163"/>
          <p:cNvSpPr/>
          <p:nvPr/>
        </p:nvSpPr>
        <p:spPr>
          <a:xfrm>
            <a:off x="12018227" y="14670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5" name="Ellipse 164"/>
          <p:cNvSpPr/>
          <p:nvPr/>
        </p:nvSpPr>
        <p:spPr>
          <a:xfrm>
            <a:off x="11692483" y="152315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6" name="Ellipse 165"/>
          <p:cNvSpPr/>
          <p:nvPr/>
        </p:nvSpPr>
        <p:spPr>
          <a:xfrm>
            <a:off x="11498229" y="146640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7" name="Ellipse 166"/>
          <p:cNvSpPr/>
          <p:nvPr/>
        </p:nvSpPr>
        <p:spPr>
          <a:xfrm>
            <a:off x="12209781" y="15064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8" name="Ellipse 167"/>
          <p:cNvSpPr/>
          <p:nvPr/>
        </p:nvSpPr>
        <p:spPr>
          <a:xfrm>
            <a:off x="11904981" y="12016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9" name="Ellipse 168"/>
          <p:cNvSpPr/>
          <p:nvPr/>
        </p:nvSpPr>
        <p:spPr>
          <a:xfrm>
            <a:off x="11865827" y="13146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0" name="Ellipse 169"/>
          <p:cNvSpPr/>
          <p:nvPr/>
        </p:nvSpPr>
        <p:spPr>
          <a:xfrm>
            <a:off x="12057381" y="13540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1" name="Ellipse 170"/>
          <p:cNvSpPr/>
          <p:nvPr/>
        </p:nvSpPr>
        <p:spPr>
          <a:xfrm>
            <a:off x="12018227" y="14670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2" name="Ellipse 171"/>
          <p:cNvSpPr/>
          <p:nvPr/>
        </p:nvSpPr>
        <p:spPr>
          <a:xfrm>
            <a:off x="11692483" y="152315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3" name="Ellipse 172"/>
          <p:cNvSpPr/>
          <p:nvPr/>
        </p:nvSpPr>
        <p:spPr>
          <a:xfrm>
            <a:off x="12209781" y="15064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4" name="Ellipse 173"/>
          <p:cNvSpPr/>
          <p:nvPr/>
        </p:nvSpPr>
        <p:spPr>
          <a:xfrm>
            <a:off x="11508707" y="153076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5" name="Ellipse 174"/>
          <p:cNvSpPr/>
          <p:nvPr/>
        </p:nvSpPr>
        <p:spPr>
          <a:xfrm>
            <a:off x="11700261" y="157013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6" name="Ellipse 175"/>
          <p:cNvSpPr/>
          <p:nvPr/>
        </p:nvSpPr>
        <p:spPr>
          <a:xfrm>
            <a:off x="11508707" y="153076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7" name="Ellipse 176"/>
          <p:cNvSpPr/>
          <p:nvPr/>
        </p:nvSpPr>
        <p:spPr>
          <a:xfrm>
            <a:off x="11700261" y="157013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8" name="Ellipse 177"/>
          <p:cNvSpPr/>
          <p:nvPr/>
        </p:nvSpPr>
        <p:spPr>
          <a:xfrm>
            <a:off x="11904981" y="12016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9" name="Ellipse 178"/>
          <p:cNvSpPr/>
          <p:nvPr/>
        </p:nvSpPr>
        <p:spPr>
          <a:xfrm>
            <a:off x="11865827" y="13146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0" name="Ellipse 179"/>
          <p:cNvSpPr/>
          <p:nvPr/>
        </p:nvSpPr>
        <p:spPr>
          <a:xfrm>
            <a:off x="12057381" y="13540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1" name="Ellipse 180"/>
          <p:cNvSpPr/>
          <p:nvPr/>
        </p:nvSpPr>
        <p:spPr>
          <a:xfrm>
            <a:off x="12018227" y="14670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2" name="Ellipse 181"/>
          <p:cNvSpPr/>
          <p:nvPr/>
        </p:nvSpPr>
        <p:spPr>
          <a:xfrm>
            <a:off x="11692483" y="152315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3" name="Ellipse 182"/>
          <p:cNvSpPr/>
          <p:nvPr/>
        </p:nvSpPr>
        <p:spPr>
          <a:xfrm>
            <a:off x="12209781" y="15064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4" name="Ellipse 183"/>
          <p:cNvSpPr/>
          <p:nvPr/>
        </p:nvSpPr>
        <p:spPr>
          <a:xfrm>
            <a:off x="11904981" y="12016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5" name="Ellipse 184"/>
          <p:cNvSpPr/>
          <p:nvPr/>
        </p:nvSpPr>
        <p:spPr>
          <a:xfrm>
            <a:off x="11865827" y="13146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6" name="Ellipse 185"/>
          <p:cNvSpPr/>
          <p:nvPr/>
        </p:nvSpPr>
        <p:spPr>
          <a:xfrm>
            <a:off x="12057381" y="13540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7" name="Ellipse 186"/>
          <p:cNvSpPr/>
          <p:nvPr/>
        </p:nvSpPr>
        <p:spPr>
          <a:xfrm>
            <a:off x="12018227" y="14670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8" name="Ellipse 187"/>
          <p:cNvSpPr/>
          <p:nvPr/>
        </p:nvSpPr>
        <p:spPr>
          <a:xfrm>
            <a:off x="11692483" y="152315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9" name="Ellipse 188"/>
          <p:cNvSpPr/>
          <p:nvPr/>
        </p:nvSpPr>
        <p:spPr>
          <a:xfrm>
            <a:off x="12209781" y="15064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0" name="Ellipse 189"/>
          <p:cNvSpPr/>
          <p:nvPr/>
        </p:nvSpPr>
        <p:spPr>
          <a:xfrm>
            <a:off x="11702961" y="132782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1" name="Ellipse 190"/>
          <p:cNvSpPr/>
          <p:nvPr/>
        </p:nvSpPr>
        <p:spPr>
          <a:xfrm>
            <a:off x="11894515" y="136719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2" name="Ellipse 191"/>
          <p:cNvSpPr/>
          <p:nvPr/>
        </p:nvSpPr>
        <p:spPr>
          <a:xfrm>
            <a:off x="11855361" y="148022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3" name="Ellipse 192"/>
          <p:cNvSpPr/>
          <p:nvPr/>
        </p:nvSpPr>
        <p:spPr>
          <a:xfrm>
            <a:off x="11529617" y="153630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4" name="Ellipse 193"/>
          <p:cNvSpPr/>
          <p:nvPr/>
        </p:nvSpPr>
        <p:spPr>
          <a:xfrm>
            <a:off x="11894515" y="136719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5" name="Ellipse 194"/>
          <p:cNvSpPr/>
          <p:nvPr/>
        </p:nvSpPr>
        <p:spPr>
          <a:xfrm>
            <a:off x="11855361" y="148022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6" name="Ellipse 195"/>
          <p:cNvSpPr/>
          <p:nvPr/>
        </p:nvSpPr>
        <p:spPr>
          <a:xfrm>
            <a:off x="11529617" y="153630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7" name="Ellipse 196"/>
          <p:cNvSpPr/>
          <p:nvPr/>
        </p:nvSpPr>
        <p:spPr>
          <a:xfrm>
            <a:off x="12046915" y="151959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8" name="Ellipse 197"/>
          <p:cNvSpPr/>
          <p:nvPr/>
        </p:nvSpPr>
        <p:spPr>
          <a:xfrm>
            <a:off x="12060081" y="111173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9" name="Ellipse 198"/>
          <p:cNvSpPr/>
          <p:nvPr/>
        </p:nvSpPr>
        <p:spPr>
          <a:xfrm>
            <a:off x="12212481" y="126413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0" name="Ellipse 199"/>
          <p:cNvSpPr/>
          <p:nvPr/>
        </p:nvSpPr>
        <p:spPr>
          <a:xfrm>
            <a:off x="11886737" y="132021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1" name="Ellipse 200"/>
          <p:cNvSpPr/>
          <p:nvPr/>
        </p:nvSpPr>
        <p:spPr>
          <a:xfrm>
            <a:off x="12060081" y="111173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2" name="Ellipse 201"/>
          <p:cNvSpPr/>
          <p:nvPr/>
        </p:nvSpPr>
        <p:spPr>
          <a:xfrm>
            <a:off x="12212481" y="126413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3" name="Ellipse 202"/>
          <p:cNvSpPr/>
          <p:nvPr/>
        </p:nvSpPr>
        <p:spPr>
          <a:xfrm>
            <a:off x="11886737" y="132021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0" name="Ellipse 209"/>
          <p:cNvSpPr/>
          <p:nvPr/>
        </p:nvSpPr>
        <p:spPr>
          <a:xfrm>
            <a:off x="11156236" y="553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1" name="Ellipse 210"/>
          <p:cNvSpPr/>
          <p:nvPr/>
        </p:nvSpPr>
        <p:spPr>
          <a:xfrm>
            <a:off x="11117082" y="16836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2" name="Ellipse 211"/>
          <p:cNvSpPr/>
          <p:nvPr/>
        </p:nvSpPr>
        <p:spPr>
          <a:xfrm>
            <a:off x="11308636" y="2077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3" name="Ellipse 212"/>
          <p:cNvSpPr/>
          <p:nvPr/>
        </p:nvSpPr>
        <p:spPr>
          <a:xfrm>
            <a:off x="11269482" y="32076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6" name="Ellipse 215"/>
          <p:cNvSpPr/>
          <p:nvPr/>
        </p:nvSpPr>
        <p:spPr>
          <a:xfrm>
            <a:off x="11461036" y="3601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7" name="Ellipse 216"/>
          <p:cNvSpPr/>
          <p:nvPr/>
        </p:nvSpPr>
        <p:spPr>
          <a:xfrm>
            <a:off x="11156236" y="553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8" name="Ellipse 217"/>
          <p:cNvSpPr/>
          <p:nvPr/>
        </p:nvSpPr>
        <p:spPr>
          <a:xfrm>
            <a:off x="11117082" y="16836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9" name="Ellipse 218"/>
          <p:cNvSpPr/>
          <p:nvPr/>
        </p:nvSpPr>
        <p:spPr>
          <a:xfrm>
            <a:off x="11308636" y="2077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20" name="Ellipse 219"/>
          <p:cNvSpPr/>
          <p:nvPr/>
        </p:nvSpPr>
        <p:spPr>
          <a:xfrm>
            <a:off x="11269482" y="32076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22" name="Ellipse 221"/>
          <p:cNvSpPr/>
          <p:nvPr/>
        </p:nvSpPr>
        <p:spPr>
          <a:xfrm>
            <a:off x="11461036" y="3601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27" name="Ellipse 226"/>
          <p:cNvSpPr/>
          <p:nvPr/>
        </p:nvSpPr>
        <p:spPr>
          <a:xfrm>
            <a:off x="11156236" y="553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28" name="Ellipse 227"/>
          <p:cNvSpPr/>
          <p:nvPr/>
        </p:nvSpPr>
        <p:spPr>
          <a:xfrm>
            <a:off x="11117082" y="16836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29" name="Ellipse 228"/>
          <p:cNvSpPr/>
          <p:nvPr/>
        </p:nvSpPr>
        <p:spPr>
          <a:xfrm>
            <a:off x="11308636" y="2077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0" name="Ellipse 229"/>
          <p:cNvSpPr/>
          <p:nvPr/>
        </p:nvSpPr>
        <p:spPr>
          <a:xfrm>
            <a:off x="11269482" y="32076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2" name="Ellipse 231"/>
          <p:cNvSpPr/>
          <p:nvPr/>
        </p:nvSpPr>
        <p:spPr>
          <a:xfrm>
            <a:off x="11461036" y="3601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3" name="Ellipse 232"/>
          <p:cNvSpPr/>
          <p:nvPr/>
        </p:nvSpPr>
        <p:spPr>
          <a:xfrm>
            <a:off x="11156236" y="553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4" name="Ellipse 233"/>
          <p:cNvSpPr/>
          <p:nvPr/>
        </p:nvSpPr>
        <p:spPr>
          <a:xfrm>
            <a:off x="11117082" y="16836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6" name="Ellipse 235"/>
          <p:cNvSpPr/>
          <p:nvPr/>
        </p:nvSpPr>
        <p:spPr>
          <a:xfrm>
            <a:off x="11269482" y="32076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8" name="Ellipse 237"/>
          <p:cNvSpPr/>
          <p:nvPr/>
        </p:nvSpPr>
        <p:spPr>
          <a:xfrm>
            <a:off x="11461036" y="3601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0" name="Ellipse 239"/>
          <p:cNvSpPr/>
          <p:nvPr/>
        </p:nvSpPr>
        <p:spPr>
          <a:xfrm>
            <a:off x="11145770" y="22089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1" name="Ellipse 240"/>
          <p:cNvSpPr/>
          <p:nvPr/>
        </p:nvSpPr>
        <p:spPr>
          <a:xfrm>
            <a:off x="11106616" y="33391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4" name="Ellipse 243"/>
          <p:cNvSpPr/>
          <p:nvPr/>
        </p:nvSpPr>
        <p:spPr>
          <a:xfrm>
            <a:off x="11106616" y="33391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7" name="Ellipse 246"/>
          <p:cNvSpPr/>
          <p:nvPr/>
        </p:nvSpPr>
        <p:spPr>
          <a:xfrm>
            <a:off x="11311336" y="-345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8" name="Ellipse 247"/>
          <p:cNvSpPr/>
          <p:nvPr/>
        </p:nvSpPr>
        <p:spPr>
          <a:xfrm>
            <a:off x="11502890" y="480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9" name="Ellipse 248"/>
          <p:cNvSpPr/>
          <p:nvPr/>
        </p:nvSpPr>
        <p:spPr>
          <a:xfrm>
            <a:off x="11463736" y="11782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1" name="Ellipse 250"/>
          <p:cNvSpPr/>
          <p:nvPr/>
        </p:nvSpPr>
        <p:spPr>
          <a:xfrm>
            <a:off x="11311336" y="-345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2" name="Ellipse 251"/>
          <p:cNvSpPr/>
          <p:nvPr/>
        </p:nvSpPr>
        <p:spPr>
          <a:xfrm>
            <a:off x="11502890" y="480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3" name="Ellipse 252"/>
          <p:cNvSpPr/>
          <p:nvPr/>
        </p:nvSpPr>
        <p:spPr>
          <a:xfrm>
            <a:off x="11463736" y="11782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5" name="Ellipse 254"/>
          <p:cNvSpPr/>
          <p:nvPr/>
        </p:nvSpPr>
        <p:spPr>
          <a:xfrm>
            <a:off x="10951516" y="6524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7" name="Ellipse 256"/>
          <p:cNvSpPr/>
          <p:nvPr/>
        </p:nvSpPr>
        <p:spPr>
          <a:xfrm>
            <a:off x="11308636" y="4363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8" name="Ellipse 257"/>
          <p:cNvSpPr/>
          <p:nvPr/>
        </p:nvSpPr>
        <p:spPr>
          <a:xfrm>
            <a:off x="11269482" y="54936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9" name="Ellipse 258"/>
          <p:cNvSpPr/>
          <p:nvPr/>
        </p:nvSpPr>
        <p:spPr>
          <a:xfrm>
            <a:off x="11461036" y="5887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60" name="Ellipse 259"/>
          <p:cNvSpPr/>
          <p:nvPr/>
        </p:nvSpPr>
        <p:spPr>
          <a:xfrm>
            <a:off x="11308636" y="4363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61" name="Ellipse 260"/>
          <p:cNvSpPr/>
          <p:nvPr/>
        </p:nvSpPr>
        <p:spPr>
          <a:xfrm>
            <a:off x="11269482" y="54936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62" name="Ellipse 261"/>
          <p:cNvSpPr/>
          <p:nvPr/>
        </p:nvSpPr>
        <p:spPr>
          <a:xfrm>
            <a:off x="11461036" y="5887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64" name="Ellipse 263"/>
          <p:cNvSpPr/>
          <p:nvPr/>
        </p:nvSpPr>
        <p:spPr>
          <a:xfrm>
            <a:off x="11269482" y="54936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70" name="Ellipse 269"/>
          <p:cNvSpPr/>
          <p:nvPr/>
        </p:nvSpPr>
        <p:spPr>
          <a:xfrm>
            <a:off x="11298170" y="60188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71" name="Ellipse 270"/>
          <p:cNvSpPr/>
          <p:nvPr/>
        </p:nvSpPr>
        <p:spPr>
          <a:xfrm>
            <a:off x="11298170" y="60188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72" name="Ellipse 271"/>
          <p:cNvSpPr/>
          <p:nvPr/>
        </p:nvSpPr>
        <p:spPr>
          <a:xfrm>
            <a:off x="11463736" y="34642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73" name="Ellipse 272"/>
          <p:cNvSpPr/>
          <p:nvPr/>
        </p:nvSpPr>
        <p:spPr>
          <a:xfrm>
            <a:off x="11616136" y="49882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75" name="Ellipse 274"/>
          <p:cNvSpPr/>
          <p:nvPr/>
        </p:nvSpPr>
        <p:spPr>
          <a:xfrm>
            <a:off x="11463736" y="34642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78" name="Rektangel 277"/>
          <p:cNvSpPr/>
          <p:nvPr/>
        </p:nvSpPr>
        <p:spPr>
          <a:xfrm>
            <a:off x="2194712" y="22690"/>
            <a:ext cx="4014304" cy="40011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b-NO" sz="20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Øvelse :</a:t>
            </a:r>
            <a:r>
              <a:rPr lang="nb-N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Prioriter skiforbundets mål</a:t>
            </a:r>
          </a:p>
        </p:txBody>
      </p:sp>
    </p:spTree>
    <p:extLst>
      <p:ext uri="{BB962C8B-B14F-4D97-AF65-F5344CB8AC3E}">
        <p14:creationId xmlns:p14="http://schemas.microsoft.com/office/powerpoint/2010/main" val="2802715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15" y="1480560"/>
            <a:ext cx="12192000" cy="47655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kstSylinder 5"/>
          <p:cNvSpPr txBox="1"/>
          <p:nvPr/>
        </p:nvSpPr>
        <p:spPr>
          <a:xfrm>
            <a:off x="0" y="37639"/>
            <a:ext cx="1153842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nb-NO" sz="2000" b="1" dirty="0">
                <a:solidFill>
                  <a:schemeClr val="bg1"/>
                </a:solidFill>
              </a:rPr>
              <a:t>To og to: </a:t>
            </a:r>
          </a:p>
        </p:txBody>
      </p:sp>
      <p:sp>
        <p:nvSpPr>
          <p:cNvPr id="10" name="Rektangel 9"/>
          <p:cNvSpPr/>
          <p:nvPr/>
        </p:nvSpPr>
        <p:spPr>
          <a:xfrm>
            <a:off x="2194712" y="22690"/>
            <a:ext cx="3738011" cy="40011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b-NO" sz="20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Øvelse :</a:t>
            </a:r>
            <a:r>
              <a:rPr lang="nb-N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Prioriter skikretsens mål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6238126" y="74129"/>
            <a:ext cx="4335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u="sng" dirty="0">
                <a:solidFill>
                  <a:srgbClr val="FF0000"/>
                </a:solidFill>
              </a:rPr>
              <a:t>Sett 5 kryss på mål </a:t>
            </a:r>
            <a:r>
              <a:rPr lang="nb-NO" b="1" dirty="0">
                <a:solidFill>
                  <a:srgbClr val="FF0000"/>
                </a:solidFill>
              </a:rPr>
              <a:t>dere ønsker å prioritere 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1015066" y="7687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1206620" y="8081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11206620" y="8081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11411340" y="4396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11372186" y="5526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1563740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11524586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11198842" y="7611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11716140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11411340" y="4396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11372186" y="5526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11563740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11524586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11198842" y="7611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11716140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11206620" y="8081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11206620" y="8081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11411340" y="4396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11372186" y="5526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11563740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6" name="Ellipse 55"/>
          <p:cNvSpPr/>
          <p:nvPr/>
        </p:nvSpPr>
        <p:spPr>
          <a:xfrm>
            <a:off x="11524586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7" name="Ellipse 56"/>
          <p:cNvSpPr/>
          <p:nvPr/>
        </p:nvSpPr>
        <p:spPr>
          <a:xfrm>
            <a:off x="11198842" y="7611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11716140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11411340" y="4396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11372186" y="5526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11563740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11524586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11198842" y="7611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11716140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8" name="Ellipse 77"/>
          <p:cNvSpPr/>
          <p:nvPr/>
        </p:nvSpPr>
        <p:spPr>
          <a:xfrm>
            <a:off x="11209320" y="5658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11400874" y="60520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2" name="Ellipse 81"/>
          <p:cNvSpPr/>
          <p:nvPr/>
        </p:nvSpPr>
        <p:spPr>
          <a:xfrm>
            <a:off x="11361720" y="7182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0" name="Ellipse 89"/>
          <p:cNvSpPr/>
          <p:nvPr/>
        </p:nvSpPr>
        <p:spPr>
          <a:xfrm>
            <a:off x="11400874" y="60520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1" name="Ellipse 90"/>
          <p:cNvSpPr/>
          <p:nvPr/>
        </p:nvSpPr>
        <p:spPr>
          <a:xfrm>
            <a:off x="11361720" y="7182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4" name="Ellipse 93"/>
          <p:cNvSpPr/>
          <p:nvPr/>
        </p:nvSpPr>
        <p:spPr>
          <a:xfrm>
            <a:off x="11553274" y="75760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5" name="Ellipse 94"/>
          <p:cNvSpPr/>
          <p:nvPr/>
        </p:nvSpPr>
        <p:spPr>
          <a:xfrm>
            <a:off x="11566440" y="3497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8" name="Ellipse 97"/>
          <p:cNvSpPr/>
          <p:nvPr/>
        </p:nvSpPr>
        <p:spPr>
          <a:xfrm>
            <a:off x="11757994" y="38911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9" name="Ellipse 98"/>
          <p:cNvSpPr/>
          <p:nvPr/>
        </p:nvSpPr>
        <p:spPr>
          <a:xfrm>
            <a:off x="11718840" y="5021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0" name="Ellipse 99"/>
          <p:cNvSpPr/>
          <p:nvPr/>
        </p:nvSpPr>
        <p:spPr>
          <a:xfrm>
            <a:off x="11393096" y="55821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2" name="Ellipse 101"/>
          <p:cNvSpPr/>
          <p:nvPr/>
        </p:nvSpPr>
        <p:spPr>
          <a:xfrm>
            <a:off x="11566440" y="3497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5" name="Ellipse 104"/>
          <p:cNvSpPr/>
          <p:nvPr/>
        </p:nvSpPr>
        <p:spPr>
          <a:xfrm>
            <a:off x="11757994" y="38911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6" name="Ellipse 105"/>
          <p:cNvSpPr/>
          <p:nvPr/>
        </p:nvSpPr>
        <p:spPr>
          <a:xfrm>
            <a:off x="11718840" y="5021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7" name="Ellipse 106"/>
          <p:cNvSpPr/>
          <p:nvPr/>
        </p:nvSpPr>
        <p:spPr>
          <a:xfrm>
            <a:off x="11393096" y="55821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3" name="Ellipse 92"/>
          <p:cNvSpPr/>
          <p:nvPr/>
        </p:nvSpPr>
        <p:spPr>
          <a:xfrm>
            <a:off x="11206620" y="10367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7" name="Ellipse 96"/>
          <p:cNvSpPr/>
          <p:nvPr/>
        </p:nvSpPr>
        <p:spPr>
          <a:xfrm>
            <a:off x="11167466" y="114976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4" name="Ellipse 103"/>
          <p:cNvSpPr/>
          <p:nvPr/>
        </p:nvSpPr>
        <p:spPr>
          <a:xfrm>
            <a:off x="11359020" y="11891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0" name="Ellipse 109"/>
          <p:cNvSpPr/>
          <p:nvPr/>
        </p:nvSpPr>
        <p:spPr>
          <a:xfrm>
            <a:off x="11167466" y="114976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1" name="Ellipse 110"/>
          <p:cNvSpPr/>
          <p:nvPr/>
        </p:nvSpPr>
        <p:spPr>
          <a:xfrm>
            <a:off x="11359020" y="11891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2" name="Ellipse 111"/>
          <p:cNvSpPr/>
          <p:nvPr/>
        </p:nvSpPr>
        <p:spPr>
          <a:xfrm>
            <a:off x="11563740" y="8206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3" name="Ellipse 112"/>
          <p:cNvSpPr/>
          <p:nvPr/>
        </p:nvSpPr>
        <p:spPr>
          <a:xfrm>
            <a:off x="11524586" y="93367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4" name="Ellipse 113"/>
          <p:cNvSpPr/>
          <p:nvPr/>
        </p:nvSpPr>
        <p:spPr>
          <a:xfrm>
            <a:off x="11716140" y="9730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5" name="Ellipse 114"/>
          <p:cNvSpPr/>
          <p:nvPr/>
        </p:nvSpPr>
        <p:spPr>
          <a:xfrm>
            <a:off x="11676986" y="108607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6" name="Ellipse 115"/>
          <p:cNvSpPr/>
          <p:nvPr/>
        </p:nvSpPr>
        <p:spPr>
          <a:xfrm>
            <a:off x="11351242" y="114215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8" name="Ellipse 117"/>
          <p:cNvSpPr/>
          <p:nvPr/>
        </p:nvSpPr>
        <p:spPr>
          <a:xfrm>
            <a:off x="11868540" y="11254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9" name="Ellipse 118"/>
          <p:cNvSpPr/>
          <p:nvPr/>
        </p:nvSpPr>
        <p:spPr>
          <a:xfrm>
            <a:off x="11563740" y="8206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0" name="Ellipse 119"/>
          <p:cNvSpPr/>
          <p:nvPr/>
        </p:nvSpPr>
        <p:spPr>
          <a:xfrm>
            <a:off x="11524586" y="93367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1" name="Ellipse 120"/>
          <p:cNvSpPr/>
          <p:nvPr/>
        </p:nvSpPr>
        <p:spPr>
          <a:xfrm>
            <a:off x="11716140" y="9730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2" name="Ellipse 121"/>
          <p:cNvSpPr/>
          <p:nvPr/>
        </p:nvSpPr>
        <p:spPr>
          <a:xfrm>
            <a:off x="11676986" y="108607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3" name="Ellipse 122"/>
          <p:cNvSpPr/>
          <p:nvPr/>
        </p:nvSpPr>
        <p:spPr>
          <a:xfrm>
            <a:off x="11351242" y="114215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4" name="Ellipse 123"/>
          <p:cNvSpPr/>
          <p:nvPr/>
        </p:nvSpPr>
        <p:spPr>
          <a:xfrm>
            <a:off x="11868540" y="11254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5" name="Ellipse 124"/>
          <p:cNvSpPr/>
          <p:nvPr/>
        </p:nvSpPr>
        <p:spPr>
          <a:xfrm>
            <a:off x="11167466" y="114976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6" name="Ellipse 125"/>
          <p:cNvSpPr/>
          <p:nvPr/>
        </p:nvSpPr>
        <p:spPr>
          <a:xfrm>
            <a:off x="11359020" y="11891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7" name="Ellipse 126"/>
          <p:cNvSpPr/>
          <p:nvPr/>
        </p:nvSpPr>
        <p:spPr>
          <a:xfrm>
            <a:off x="11167466" y="114976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8" name="Ellipse 127"/>
          <p:cNvSpPr/>
          <p:nvPr/>
        </p:nvSpPr>
        <p:spPr>
          <a:xfrm>
            <a:off x="11359020" y="11891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9" name="Ellipse 128"/>
          <p:cNvSpPr/>
          <p:nvPr/>
        </p:nvSpPr>
        <p:spPr>
          <a:xfrm>
            <a:off x="11563740" y="8206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0" name="Ellipse 129"/>
          <p:cNvSpPr/>
          <p:nvPr/>
        </p:nvSpPr>
        <p:spPr>
          <a:xfrm>
            <a:off x="11524586" y="93367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1" name="Ellipse 130"/>
          <p:cNvSpPr/>
          <p:nvPr/>
        </p:nvSpPr>
        <p:spPr>
          <a:xfrm>
            <a:off x="11716140" y="9730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2" name="Ellipse 131"/>
          <p:cNvSpPr/>
          <p:nvPr/>
        </p:nvSpPr>
        <p:spPr>
          <a:xfrm>
            <a:off x="11676986" y="108607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3" name="Ellipse 132"/>
          <p:cNvSpPr/>
          <p:nvPr/>
        </p:nvSpPr>
        <p:spPr>
          <a:xfrm>
            <a:off x="11351242" y="114215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4" name="Ellipse 133"/>
          <p:cNvSpPr/>
          <p:nvPr/>
        </p:nvSpPr>
        <p:spPr>
          <a:xfrm>
            <a:off x="11868540" y="11254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5" name="Ellipse 134"/>
          <p:cNvSpPr/>
          <p:nvPr/>
        </p:nvSpPr>
        <p:spPr>
          <a:xfrm>
            <a:off x="11563740" y="8206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6" name="Ellipse 135"/>
          <p:cNvSpPr/>
          <p:nvPr/>
        </p:nvSpPr>
        <p:spPr>
          <a:xfrm>
            <a:off x="11524586" y="93367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7" name="Ellipse 136"/>
          <p:cNvSpPr/>
          <p:nvPr/>
        </p:nvSpPr>
        <p:spPr>
          <a:xfrm>
            <a:off x="11716140" y="9730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8" name="Ellipse 137"/>
          <p:cNvSpPr/>
          <p:nvPr/>
        </p:nvSpPr>
        <p:spPr>
          <a:xfrm>
            <a:off x="11676986" y="108607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9" name="Ellipse 138"/>
          <p:cNvSpPr/>
          <p:nvPr/>
        </p:nvSpPr>
        <p:spPr>
          <a:xfrm>
            <a:off x="11351242" y="114215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0" name="Ellipse 139"/>
          <p:cNvSpPr/>
          <p:nvPr/>
        </p:nvSpPr>
        <p:spPr>
          <a:xfrm>
            <a:off x="11868540" y="11254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1" name="Ellipse 140"/>
          <p:cNvSpPr/>
          <p:nvPr/>
        </p:nvSpPr>
        <p:spPr>
          <a:xfrm>
            <a:off x="11361720" y="94682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2" name="Ellipse 141"/>
          <p:cNvSpPr/>
          <p:nvPr/>
        </p:nvSpPr>
        <p:spPr>
          <a:xfrm>
            <a:off x="11553274" y="98620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3" name="Ellipse 142"/>
          <p:cNvSpPr/>
          <p:nvPr/>
        </p:nvSpPr>
        <p:spPr>
          <a:xfrm>
            <a:off x="11514120" y="109922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4" name="Ellipse 143"/>
          <p:cNvSpPr/>
          <p:nvPr/>
        </p:nvSpPr>
        <p:spPr>
          <a:xfrm>
            <a:off x="11188376" y="115530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5" name="Ellipse 144"/>
          <p:cNvSpPr/>
          <p:nvPr/>
        </p:nvSpPr>
        <p:spPr>
          <a:xfrm>
            <a:off x="11553274" y="98620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6" name="Ellipse 145"/>
          <p:cNvSpPr/>
          <p:nvPr/>
        </p:nvSpPr>
        <p:spPr>
          <a:xfrm>
            <a:off x="11514120" y="109922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7" name="Ellipse 146"/>
          <p:cNvSpPr/>
          <p:nvPr/>
        </p:nvSpPr>
        <p:spPr>
          <a:xfrm>
            <a:off x="11188376" y="115530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8" name="Ellipse 147"/>
          <p:cNvSpPr/>
          <p:nvPr/>
        </p:nvSpPr>
        <p:spPr>
          <a:xfrm>
            <a:off x="11705674" y="113860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9" name="Ellipse 148"/>
          <p:cNvSpPr/>
          <p:nvPr/>
        </p:nvSpPr>
        <p:spPr>
          <a:xfrm>
            <a:off x="11718840" y="73073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0" name="Ellipse 149"/>
          <p:cNvSpPr/>
          <p:nvPr/>
        </p:nvSpPr>
        <p:spPr>
          <a:xfrm>
            <a:off x="11871240" y="88313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1" name="Ellipse 150"/>
          <p:cNvSpPr/>
          <p:nvPr/>
        </p:nvSpPr>
        <p:spPr>
          <a:xfrm>
            <a:off x="11545496" y="93921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2" name="Ellipse 151"/>
          <p:cNvSpPr/>
          <p:nvPr/>
        </p:nvSpPr>
        <p:spPr>
          <a:xfrm>
            <a:off x="11718840" y="73073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3" name="Ellipse 152"/>
          <p:cNvSpPr/>
          <p:nvPr/>
        </p:nvSpPr>
        <p:spPr>
          <a:xfrm>
            <a:off x="11871240" y="88313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4" name="Ellipse 153"/>
          <p:cNvSpPr/>
          <p:nvPr/>
        </p:nvSpPr>
        <p:spPr>
          <a:xfrm>
            <a:off x="11545496" y="93921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5" name="Ellipse 154"/>
          <p:cNvSpPr/>
          <p:nvPr/>
        </p:nvSpPr>
        <p:spPr>
          <a:xfrm>
            <a:off x="11547861" y="141773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6" name="Ellipse 155"/>
          <p:cNvSpPr/>
          <p:nvPr/>
        </p:nvSpPr>
        <p:spPr>
          <a:xfrm>
            <a:off x="11508707" y="153076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7" name="Ellipse 156"/>
          <p:cNvSpPr/>
          <p:nvPr/>
        </p:nvSpPr>
        <p:spPr>
          <a:xfrm>
            <a:off x="11700261" y="157013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8" name="Ellipse 157"/>
          <p:cNvSpPr/>
          <p:nvPr/>
        </p:nvSpPr>
        <p:spPr>
          <a:xfrm>
            <a:off x="11547861" y="141773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9" name="Ellipse 158"/>
          <p:cNvSpPr/>
          <p:nvPr/>
        </p:nvSpPr>
        <p:spPr>
          <a:xfrm>
            <a:off x="11508707" y="153076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0" name="Ellipse 159"/>
          <p:cNvSpPr/>
          <p:nvPr/>
        </p:nvSpPr>
        <p:spPr>
          <a:xfrm>
            <a:off x="11700261" y="157013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1" name="Ellipse 160"/>
          <p:cNvSpPr/>
          <p:nvPr/>
        </p:nvSpPr>
        <p:spPr>
          <a:xfrm>
            <a:off x="11904981" y="12016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2" name="Ellipse 161"/>
          <p:cNvSpPr/>
          <p:nvPr/>
        </p:nvSpPr>
        <p:spPr>
          <a:xfrm>
            <a:off x="11865827" y="13146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3" name="Ellipse 162"/>
          <p:cNvSpPr/>
          <p:nvPr/>
        </p:nvSpPr>
        <p:spPr>
          <a:xfrm>
            <a:off x="12057381" y="13540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4" name="Ellipse 163"/>
          <p:cNvSpPr/>
          <p:nvPr/>
        </p:nvSpPr>
        <p:spPr>
          <a:xfrm>
            <a:off x="12018227" y="14670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5" name="Ellipse 164"/>
          <p:cNvSpPr/>
          <p:nvPr/>
        </p:nvSpPr>
        <p:spPr>
          <a:xfrm>
            <a:off x="11692483" y="152315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6" name="Ellipse 165"/>
          <p:cNvSpPr/>
          <p:nvPr/>
        </p:nvSpPr>
        <p:spPr>
          <a:xfrm>
            <a:off x="11498229" y="146640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7" name="Ellipse 166"/>
          <p:cNvSpPr/>
          <p:nvPr/>
        </p:nvSpPr>
        <p:spPr>
          <a:xfrm>
            <a:off x="12209781" y="15064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8" name="Ellipse 167"/>
          <p:cNvSpPr/>
          <p:nvPr/>
        </p:nvSpPr>
        <p:spPr>
          <a:xfrm>
            <a:off x="11904981" y="12016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9" name="Ellipse 168"/>
          <p:cNvSpPr/>
          <p:nvPr/>
        </p:nvSpPr>
        <p:spPr>
          <a:xfrm>
            <a:off x="11865827" y="13146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0" name="Ellipse 169"/>
          <p:cNvSpPr/>
          <p:nvPr/>
        </p:nvSpPr>
        <p:spPr>
          <a:xfrm>
            <a:off x="12057381" y="13540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1" name="Ellipse 170"/>
          <p:cNvSpPr/>
          <p:nvPr/>
        </p:nvSpPr>
        <p:spPr>
          <a:xfrm>
            <a:off x="12018227" y="14670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2" name="Ellipse 171"/>
          <p:cNvSpPr/>
          <p:nvPr/>
        </p:nvSpPr>
        <p:spPr>
          <a:xfrm>
            <a:off x="11692483" y="152315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3" name="Ellipse 172"/>
          <p:cNvSpPr/>
          <p:nvPr/>
        </p:nvSpPr>
        <p:spPr>
          <a:xfrm>
            <a:off x="12209781" y="15064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4" name="Ellipse 173"/>
          <p:cNvSpPr/>
          <p:nvPr/>
        </p:nvSpPr>
        <p:spPr>
          <a:xfrm>
            <a:off x="11508707" y="153076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5" name="Ellipse 174"/>
          <p:cNvSpPr/>
          <p:nvPr/>
        </p:nvSpPr>
        <p:spPr>
          <a:xfrm>
            <a:off x="11700261" y="157013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6" name="Ellipse 175"/>
          <p:cNvSpPr/>
          <p:nvPr/>
        </p:nvSpPr>
        <p:spPr>
          <a:xfrm>
            <a:off x="11508707" y="153076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7" name="Ellipse 176"/>
          <p:cNvSpPr/>
          <p:nvPr/>
        </p:nvSpPr>
        <p:spPr>
          <a:xfrm>
            <a:off x="11700261" y="157013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8" name="Ellipse 177"/>
          <p:cNvSpPr/>
          <p:nvPr/>
        </p:nvSpPr>
        <p:spPr>
          <a:xfrm>
            <a:off x="11904981" y="12016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9" name="Ellipse 178"/>
          <p:cNvSpPr/>
          <p:nvPr/>
        </p:nvSpPr>
        <p:spPr>
          <a:xfrm>
            <a:off x="11865827" y="13146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0" name="Ellipse 179"/>
          <p:cNvSpPr/>
          <p:nvPr/>
        </p:nvSpPr>
        <p:spPr>
          <a:xfrm>
            <a:off x="12057381" y="13540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1" name="Ellipse 180"/>
          <p:cNvSpPr/>
          <p:nvPr/>
        </p:nvSpPr>
        <p:spPr>
          <a:xfrm>
            <a:off x="12018227" y="14670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2" name="Ellipse 181"/>
          <p:cNvSpPr/>
          <p:nvPr/>
        </p:nvSpPr>
        <p:spPr>
          <a:xfrm>
            <a:off x="11692483" y="152315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3" name="Ellipse 182"/>
          <p:cNvSpPr/>
          <p:nvPr/>
        </p:nvSpPr>
        <p:spPr>
          <a:xfrm>
            <a:off x="12209781" y="15064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4" name="Ellipse 183"/>
          <p:cNvSpPr/>
          <p:nvPr/>
        </p:nvSpPr>
        <p:spPr>
          <a:xfrm>
            <a:off x="11904981" y="12016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5" name="Ellipse 184"/>
          <p:cNvSpPr/>
          <p:nvPr/>
        </p:nvSpPr>
        <p:spPr>
          <a:xfrm>
            <a:off x="11865827" y="13146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6" name="Ellipse 185"/>
          <p:cNvSpPr/>
          <p:nvPr/>
        </p:nvSpPr>
        <p:spPr>
          <a:xfrm>
            <a:off x="12057381" y="13540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7" name="Ellipse 186"/>
          <p:cNvSpPr/>
          <p:nvPr/>
        </p:nvSpPr>
        <p:spPr>
          <a:xfrm>
            <a:off x="12018227" y="14670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8" name="Ellipse 187"/>
          <p:cNvSpPr/>
          <p:nvPr/>
        </p:nvSpPr>
        <p:spPr>
          <a:xfrm>
            <a:off x="11692483" y="152315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9" name="Ellipse 188"/>
          <p:cNvSpPr/>
          <p:nvPr/>
        </p:nvSpPr>
        <p:spPr>
          <a:xfrm>
            <a:off x="12209781" y="15064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0" name="Ellipse 189"/>
          <p:cNvSpPr/>
          <p:nvPr/>
        </p:nvSpPr>
        <p:spPr>
          <a:xfrm>
            <a:off x="11702961" y="132782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1" name="Ellipse 190"/>
          <p:cNvSpPr/>
          <p:nvPr/>
        </p:nvSpPr>
        <p:spPr>
          <a:xfrm>
            <a:off x="11894515" y="136719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2" name="Ellipse 191"/>
          <p:cNvSpPr/>
          <p:nvPr/>
        </p:nvSpPr>
        <p:spPr>
          <a:xfrm>
            <a:off x="11855361" y="148022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3" name="Ellipse 192"/>
          <p:cNvSpPr/>
          <p:nvPr/>
        </p:nvSpPr>
        <p:spPr>
          <a:xfrm>
            <a:off x="11529617" y="153630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4" name="Ellipse 193"/>
          <p:cNvSpPr/>
          <p:nvPr/>
        </p:nvSpPr>
        <p:spPr>
          <a:xfrm>
            <a:off x="11894515" y="136719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5" name="Ellipse 194"/>
          <p:cNvSpPr/>
          <p:nvPr/>
        </p:nvSpPr>
        <p:spPr>
          <a:xfrm>
            <a:off x="11855361" y="148022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6" name="Ellipse 195"/>
          <p:cNvSpPr/>
          <p:nvPr/>
        </p:nvSpPr>
        <p:spPr>
          <a:xfrm>
            <a:off x="11529617" y="153630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7" name="Ellipse 196"/>
          <p:cNvSpPr/>
          <p:nvPr/>
        </p:nvSpPr>
        <p:spPr>
          <a:xfrm>
            <a:off x="12046915" y="151959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8" name="Ellipse 197"/>
          <p:cNvSpPr/>
          <p:nvPr/>
        </p:nvSpPr>
        <p:spPr>
          <a:xfrm>
            <a:off x="12060081" y="111173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9" name="Ellipse 198"/>
          <p:cNvSpPr/>
          <p:nvPr/>
        </p:nvSpPr>
        <p:spPr>
          <a:xfrm>
            <a:off x="12212481" y="126413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0" name="Ellipse 199"/>
          <p:cNvSpPr/>
          <p:nvPr/>
        </p:nvSpPr>
        <p:spPr>
          <a:xfrm>
            <a:off x="11886737" y="132021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1" name="Ellipse 200"/>
          <p:cNvSpPr/>
          <p:nvPr/>
        </p:nvSpPr>
        <p:spPr>
          <a:xfrm>
            <a:off x="12060081" y="111173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2" name="Ellipse 201"/>
          <p:cNvSpPr/>
          <p:nvPr/>
        </p:nvSpPr>
        <p:spPr>
          <a:xfrm>
            <a:off x="12212481" y="126413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3" name="Ellipse 202"/>
          <p:cNvSpPr/>
          <p:nvPr/>
        </p:nvSpPr>
        <p:spPr>
          <a:xfrm>
            <a:off x="11886737" y="132021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0" name="Ellipse 209"/>
          <p:cNvSpPr/>
          <p:nvPr/>
        </p:nvSpPr>
        <p:spPr>
          <a:xfrm>
            <a:off x="11156236" y="553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1" name="Ellipse 210"/>
          <p:cNvSpPr/>
          <p:nvPr/>
        </p:nvSpPr>
        <p:spPr>
          <a:xfrm>
            <a:off x="11117082" y="16836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2" name="Ellipse 211"/>
          <p:cNvSpPr/>
          <p:nvPr/>
        </p:nvSpPr>
        <p:spPr>
          <a:xfrm>
            <a:off x="11308636" y="2077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3" name="Ellipse 212"/>
          <p:cNvSpPr/>
          <p:nvPr/>
        </p:nvSpPr>
        <p:spPr>
          <a:xfrm>
            <a:off x="11269482" y="32076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6" name="Ellipse 215"/>
          <p:cNvSpPr/>
          <p:nvPr/>
        </p:nvSpPr>
        <p:spPr>
          <a:xfrm>
            <a:off x="11461036" y="3601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7" name="Ellipse 216"/>
          <p:cNvSpPr/>
          <p:nvPr/>
        </p:nvSpPr>
        <p:spPr>
          <a:xfrm>
            <a:off x="11156236" y="553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8" name="Ellipse 217"/>
          <p:cNvSpPr/>
          <p:nvPr/>
        </p:nvSpPr>
        <p:spPr>
          <a:xfrm>
            <a:off x="11117082" y="16836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9" name="Ellipse 218"/>
          <p:cNvSpPr/>
          <p:nvPr/>
        </p:nvSpPr>
        <p:spPr>
          <a:xfrm>
            <a:off x="11308636" y="2077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20" name="Ellipse 219"/>
          <p:cNvSpPr/>
          <p:nvPr/>
        </p:nvSpPr>
        <p:spPr>
          <a:xfrm>
            <a:off x="11269482" y="32076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22" name="Ellipse 221"/>
          <p:cNvSpPr/>
          <p:nvPr/>
        </p:nvSpPr>
        <p:spPr>
          <a:xfrm>
            <a:off x="11461036" y="3601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27" name="Ellipse 226"/>
          <p:cNvSpPr/>
          <p:nvPr/>
        </p:nvSpPr>
        <p:spPr>
          <a:xfrm>
            <a:off x="11156236" y="553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28" name="Ellipse 227"/>
          <p:cNvSpPr/>
          <p:nvPr/>
        </p:nvSpPr>
        <p:spPr>
          <a:xfrm>
            <a:off x="11117082" y="16836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29" name="Ellipse 228"/>
          <p:cNvSpPr/>
          <p:nvPr/>
        </p:nvSpPr>
        <p:spPr>
          <a:xfrm>
            <a:off x="11308636" y="2077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0" name="Ellipse 229"/>
          <p:cNvSpPr/>
          <p:nvPr/>
        </p:nvSpPr>
        <p:spPr>
          <a:xfrm>
            <a:off x="11269482" y="32076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2" name="Ellipse 231"/>
          <p:cNvSpPr/>
          <p:nvPr/>
        </p:nvSpPr>
        <p:spPr>
          <a:xfrm>
            <a:off x="11461036" y="3601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3" name="Ellipse 232"/>
          <p:cNvSpPr/>
          <p:nvPr/>
        </p:nvSpPr>
        <p:spPr>
          <a:xfrm>
            <a:off x="11156236" y="553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4" name="Ellipse 233"/>
          <p:cNvSpPr/>
          <p:nvPr/>
        </p:nvSpPr>
        <p:spPr>
          <a:xfrm>
            <a:off x="11117082" y="16836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5" name="Ellipse 234"/>
          <p:cNvSpPr/>
          <p:nvPr/>
        </p:nvSpPr>
        <p:spPr>
          <a:xfrm>
            <a:off x="11308636" y="2077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6" name="Ellipse 235"/>
          <p:cNvSpPr/>
          <p:nvPr/>
        </p:nvSpPr>
        <p:spPr>
          <a:xfrm>
            <a:off x="11269482" y="32076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8" name="Ellipse 237"/>
          <p:cNvSpPr/>
          <p:nvPr/>
        </p:nvSpPr>
        <p:spPr>
          <a:xfrm>
            <a:off x="11461036" y="3601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0" name="Ellipse 239"/>
          <p:cNvSpPr/>
          <p:nvPr/>
        </p:nvSpPr>
        <p:spPr>
          <a:xfrm>
            <a:off x="11145770" y="22089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3" name="Ellipse 242"/>
          <p:cNvSpPr/>
          <p:nvPr/>
        </p:nvSpPr>
        <p:spPr>
          <a:xfrm>
            <a:off x="11145770" y="22089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6" name="Ellipse 245"/>
          <p:cNvSpPr/>
          <p:nvPr/>
        </p:nvSpPr>
        <p:spPr>
          <a:xfrm>
            <a:off x="11298170" y="37329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7" name="Ellipse 246"/>
          <p:cNvSpPr/>
          <p:nvPr/>
        </p:nvSpPr>
        <p:spPr>
          <a:xfrm>
            <a:off x="11311336" y="-345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8" name="Ellipse 247"/>
          <p:cNvSpPr/>
          <p:nvPr/>
        </p:nvSpPr>
        <p:spPr>
          <a:xfrm>
            <a:off x="11502890" y="480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9" name="Ellipse 248"/>
          <p:cNvSpPr/>
          <p:nvPr/>
        </p:nvSpPr>
        <p:spPr>
          <a:xfrm>
            <a:off x="11463736" y="11782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0" name="Ellipse 249"/>
          <p:cNvSpPr/>
          <p:nvPr/>
        </p:nvSpPr>
        <p:spPr>
          <a:xfrm>
            <a:off x="11137992" y="17390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1" name="Ellipse 250"/>
          <p:cNvSpPr/>
          <p:nvPr/>
        </p:nvSpPr>
        <p:spPr>
          <a:xfrm>
            <a:off x="11311336" y="-345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2" name="Ellipse 251"/>
          <p:cNvSpPr/>
          <p:nvPr/>
        </p:nvSpPr>
        <p:spPr>
          <a:xfrm>
            <a:off x="11502890" y="480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3" name="Ellipse 252"/>
          <p:cNvSpPr/>
          <p:nvPr/>
        </p:nvSpPr>
        <p:spPr>
          <a:xfrm>
            <a:off x="11463736" y="11782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7" name="Ellipse 256"/>
          <p:cNvSpPr/>
          <p:nvPr/>
        </p:nvSpPr>
        <p:spPr>
          <a:xfrm>
            <a:off x="11308636" y="4363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8" name="Ellipse 257"/>
          <p:cNvSpPr/>
          <p:nvPr/>
        </p:nvSpPr>
        <p:spPr>
          <a:xfrm>
            <a:off x="11269482" y="54936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9" name="Ellipse 258"/>
          <p:cNvSpPr/>
          <p:nvPr/>
        </p:nvSpPr>
        <p:spPr>
          <a:xfrm>
            <a:off x="11461036" y="5887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60" name="Ellipse 259"/>
          <p:cNvSpPr/>
          <p:nvPr/>
        </p:nvSpPr>
        <p:spPr>
          <a:xfrm>
            <a:off x="11308636" y="4363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61" name="Ellipse 260"/>
          <p:cNvSpPr/>
          <p:nvPr/>
        </p:nvSpPr>
        <p:spPr>
          <a:xfrm>
            <a:off x="11269482" y="54936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62" name="Ellipse 261"/>
          <p:cNvSpPr/>
          <p:nvPr/>
        </p:nvSpPr>
        <p:spPr>
          <a:xfrm>
            <a:off x="11461036" y="5887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63" name="Ellipse 262"/>
          <p:cNvSpPr/>
          <p:nvPr/>
        </p:nvSpPr>
        <p:spPr>
          <a:xfrm>
            <a:off x="11308636" y="4363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64" name="Ellipse 263"/>
          <p:cNvSpPr/>
          <p:nvPr/>
        </p:nvSpPr>
        <p:spPr>
          <a:xfrm>
            <a:off x="11269482" y="54936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65" name="Ellipse 264"/>
          <p:cNvSpPr/>
          <p:nvPr/>
        </p:nvSpPr>
        <p:spPr>
          <a:xfrm>
            <a:off x="11461036" y="5887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66" name="Ellipse 265"/>
          <p:cNvSpPr/>
          <p:nvPr/>
        </p:nvSpPr>
        <p:spPr>
          <a:xfrm>
            <a:off x="11308636" y="4363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67" name="Ellipse 266"/>
          <p:cNvSpPr/>
          <p:nvPr/>
        </p:nvSpPr>
        <p:spPr>
          <a:xfrm>
            <a:off x="11269482" y="54936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68" name="Ellipse 267"/>
          <p:cNvSpPr/>
          <p:nvPr/>
        </p:nvSpPr>
        <p:spPr>
          <a:xfrm>
            <a:off x="11461036" y="5887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70" name="Ellipse 269"/>
          <p:cNvSpPr/>
          <p:nvPr/>
        </p:nvSpPr>
        <p:spPr>
          <a:xfrm>
            <a:off x="11298170" y="60188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71" name="Ellipse 270"/>
          <p:cNvSpPr/>
          <p:nvPr/>
        </p:nvSpPr>
        <p:spPr>
          <a:xfrm>
            <a:off x="11298170" y="60188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72" name="Ellipse 271"/>
          <p:cNvSpPr/>
          <p:nvPr/>
        </p:nvSpPr>
        <p:spPr>
          <a:xfrm>
            <a:off x="11463736" y="34642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73" name="Ellipse 272"/>
          <p:cNvSpPr/>
          <p:nvPr/>
        </p:nvSpPr>
        <p:spPr>
          <a:xfrm>
            <a:off x="11616136" y="49882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74" name="Ellipse 273"/>
          <p:cNvSpPr/>
          <p:nvPr/>
        </p:nvSpPr>
        <p:spPr>
          <a:xfrm>
            <a:off x="11290392" y="55490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75" name="Ellipse 274"/>
          <p:cNvSpPr/>
          <p:nvPr/>
        </p:nvSpPr>
        <p:spPr>
          <a:xfrm>
            <a:off x="11463736" y="34642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76" name="Ellipse 275"/>
          <p:cNvSpPr/>
          <p:nvPr/>
        </p:nvSpPr>
        <p:spPr>
          <a:xfrm>
            <a:off x="11616136" y="49882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77" name="Ellipse 276"/>
          <p:cNvSpPr/>
          <p:nvPr/>
        </p:nvSpPr>
        <p:spPr>
          <a:xfrm>
            <a:off x="11290392" y="55490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9" y="1058358"/>
            <a:ext cx="10300125" cy="4428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78" name="Rektangel 277"/>
          <p:cNvSpPr/>
          <p:nvPr/>
        </p:nvSpPr>
        <p:spPr>
          <a:xfrm>
            <a:off x="2194712" y="22690"/>
            <a:ext cx="4014304" cy="40011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b-NO" sz="20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Øvelse :</a:t>
            </a:r>
            <a:r>
              <a:rPr lang="nb-N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Prioriter skiforbundets mål</a:t>
            </a:r>
          </a:p>
        </p:txBody>
      </p:sp>
    </p:spTree>
    <p:extLst>
      <p:ext uri="{BB962C8B-B14F-4D97-AF65-F5344CB8AC3E}">
        <p14:creationId xmlns:p14="http://schemas.microsoft.com/office/powerpoint/2010/main" val="2216453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0" y="910658"/>
            <a:ext cx="11270940" cy="59361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kstSylinder 5"/>
          <p:cNvSpPr txBox="1"/>
          <p:nvPr/>
        </p:nvSpPr>
        <p:spPr>
          <a:xfrm>
            <a:off x="0" y="37639"/>
            <a:ext cx="1153842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nb-NO" sz="2000" b="1" dirty="0">
                <a:solidFill>
                  <a:schemeClr val="bg1"/>
                </a:solidFill>
              </a:rPr>
              <a:t>To og to: </a:t>
            </a:r>
          </a:p>
        </p:txBody>
      </p:sp>
      <p:sp>
        <p:nvSpPr>
          <p:cNvPr id="10" name="Rektangel 9"/>
          <p:cNvSpPr/>
          <p:nvPr/>
        </p:nvSpPr>
        <p:spPr>
          <a:xfrm>
            <a:off x="2194712" y="22690"/>
            <a:ext cx="3738011" cy="40011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b-NO" sz="20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Øvelse :</a:t>
            </a:r>
            <a:r>
              <a:rPr lang="nb-N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Prioriter skikretsens mål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6238126" y="74129"/>
            <a:ext cx="4335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u="sng" dirty="0">
                <a:solidFill>
                  <a:srgbClr val="FF0000"/>
                </a:solidFill>
              </a:rPr>
              <a:t>Sett 5 kryss på mål </a:t>
            </a:r>
            <a:r>
              <a:rPr lang="nb-NO" b="1" dirty="0">
                <a:solidFill>
                  <a:srgbClr val="FF0000"/>
                </a:solidFill>
              </a:rPr>
              <a:t>dere ønsker å prioritere 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1054220" y="6557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1015066" y="7687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1206620" y="8081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1054220" y="6557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1015066" y="76876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11206620" y="8081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11411340" y="4396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11372186" y="5526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1563740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11524586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11198842" y="7611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11716140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11411340" y="4396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11372186" y="5526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11563740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11524586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11198842" y="7611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11716140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11206620" y="8081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11206620" y="80814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11411340" y="4396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11372186" y="5526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11563740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6" name="Ellipse 55"/>
          <p:cNvSpPr/>
          <p:nvPr/>
        </p:nvSpPr>
        <p:spPr>
          <a:xfrm>
            <a:off x="11524586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7" name="Ellipse 56"/>
          <p:cNvSpPr/>
          <p:nvPr/>
        </p:nvSpPr>
        <p:spPr>
          <a:xfrm>
            <a:off x="11198842" y="76115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11716140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11411340" y="4396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11372186" y="5526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11563740" y="5920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11524586" y="70507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11716140" y="74445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78" name="Ellipse 77"/>
          <p:cNvSpPr/>
          <p:nvPr/>
        </p:nvSpPr>
        <p:spPr>
          <a:xfrm>
            <a:off x="11209320" y="5658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11400874" y="60520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82" name="Ellipse 81"/>
          <p:cNvSpPr/>
          <p:nvPr/>
        </p:nvSpPr>
        <p:spPr>
          <a:xfrm>
            <a:off x="11361720" y="7182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0" name="Ellipse 89"/>
          <p:cNvSpPr/>
          <p:nvPr/>
        </p:nvSpPr>
        <p:spPr>
          <a:xfrm>
            <a:off x="11400874" y="60520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1" name="Ellipse 90"/>
          <p:cNvSpPr/>
          <p:nvPr/>
        </p:nvSpPr>
        <p:spPr>
          <a:xfrm>
            <a:off x="11361720" y="7182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2" name="Ellipse 91"/>
          <p:cNvSpPr/>
          <p:nvPr/>
        </p:nvSpPr>
        <p:spPr>
          <a:xfrm>
            <a:off x="11733366" y="92867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4" name="Ellipse 93"/>
          <p:cNvSpPr/>
          <p:nvPr/>
        </p:nvSpPr>
        <p:spPr>
          <a:xfrm>
            <a:off x="11553274" y="75760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5" name="Ellipse 94"/>
          <p:cNvSpPr/>
          <p:nvPr/>
        </p:nvSpPr>
        <p:spPr>
          <a:xfrm>
            <a:off x="11566440" y="3497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8" name="Ellipse 97"/>
          <p:cNvSpPr/>
          <p:nvPr/>
        </p:nvSpPr>
        <p:spPr>
          <a:xfrm>
            <a:off x="11757994" y="38911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9" name="Ellipse 98"/>
          <p:cNvSpPr/>
          <p:nvPr/>
        </p:nvSpPr>
        <p:spPr>
          <a:xfrm>
            <a:off x="11718840" y="5021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0" name="Ellipse 99"/>
          <p:cNvSpPr/>
          <p:nvPr/>
        </p:nvSpPr>
        <p:spPr>
          <a:xfrm>
            <a:off x="11393096" y="55821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2" name="Ellipse 101"/>
          <p:cNvSpPr/>
          <p:nvPr/>
        </p:nvSpPr>
        <p:spPr>
          <a:xfrm>
            <a:off x="11566440" y="3497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5" name="Ellipse 104"/>
          <p:cNvSpPr/>
          <p:nvPr/>
        </p:nvSpPr>
        <p:spPr>
          <a:xfrm>
            <a:off x="11757994" y="38911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6" name="Ellipse 105"/>
          <p:cNvSpPr/>
          <p:nvPr/>
        </p:nvSpPr>
        <p:spPr>
          <a:xfrm>
            <a:off x="11718840" y="5021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7" name="Ellipse 106"/>
          <p:cNvSpPr/>
          <p:nvPr/>
        </p:nvSpPr>
        <p:spPr>
          <a:xfrm>
            <a:off x="11393096" y="55821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3" name="Ellipse 92"/>
          <p:cNvSpPr/>
          <p:nvPr/>
        </p:nvSpPr>
        <p:spPr>
          <a:xfrm>
            <a:off x="11206620" y="10367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97" name="Ellipse 96"/>
          <p:cNvSpPr/>
          <p:nvPr/>
        </p:nvSpPr>
        <p:spPr>
          <a:xfrm>
            <a:off x="11167466" y="114976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4" name="Ellipse 103"/>
          <p:cNvSpPr/>
          <p:nvPr/>
        </p:nvSpPr>
        <p:spPr>
          <a:xfrm>
            <a:off x="11359020" y="11891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09" name="Ellipse 108"/>
          <p:cNvSpPr/>
          <p:nvPr/>
        </p:nvSpPr>
        <p:spPr>
          <a:xfrm>
            <a:off x="11206620" y="10367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0" name="Ellipse 109"/>
          <p:cNvSpPr/>
          <p:nvPr/>
        </p:nvSpPr>
        <p:spPr>
          <a:xfrm>
            <a:off x="11167466" y="114976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1" name="Ellipse 110"/>
          <p:cNvSpPr/>
          <p:nvPr/>
        </p:nvSpPr>
        <p:spPr>
          <a:xfrm>
            <a:off x="11359020" y="11891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2" name="Ellipse 111"/>
          <p:cNvSpPr/>
          <p:nvPr/>
        </p:nvSpPr>
        <p:spPr>
          <a:xfrm>
            <a:off x="11563740" y="8206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3" name="Ellipse 112"/>
          <p:cNvSpPr/>
          <p:nvPr/>
        </p:nvSpPr>
        <p:spPr>
          <a:xfrm>
            <a:off x="11524586" y="93367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4" name="Ellipse 113"/>
          <p:cNvSpPr/>
          <p:nvPr/>
        </p:nvSpPr>
        <p:spPr>
          <a:xfrm>
            <a:off x="11716140" y="9730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5" name="Ellipse 114"/>
          <p:cNvSpPr/>
          <p:nvPr/>
        </p:nvSpPr>
        <p:spPr>
          <a:xfrm>
            <a:off x="11676986" y="108607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6" name="Ellipse 115"/>
          <p:cNvSpPr/>
          <p:nvPr/>
        </p:nvSpPr>
        <p:spPr>
          <a:xfrm>
            <a:off x="11351242" y="114215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7" name="Ellipse 116"/>
          <p:cNvSpPr/>
          <p:nvPr/>
        </p:nvSpPr>
        <p:spPr>
          <a:xfrm>
            <a:off x="11156988" y="108540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8" name="Ellipse 117"/>
          <p:cNvSpPr/>
          <p:nvPr/>
        </p:nvSpPr>
        <p:spPr>
          <a:xfrm>
            <a:off x="11868540" y="11254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19" name="Ellipse 118"/>
          <p:cNvSpPr/>
          <p:nvPr/>
        </p:nvSpPr>
        <p:spPr>
          <a:xfrm>
            <a:off x="11563740" y="8206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0" name="Ellipse 119"/>
          <p:cNvSpPr/>
          <p:nvPr/>
        </p:nvSpPr>
        <p:spPr>
          <a:xfrm>
            <a:off x="11524586" y="93367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1" name="Ellipse 120"/>
          <p:cNvSpPr/>
          <p:nvPr/>
        </p:nvSpPr>
        <p:spPr>
          <a:xfrm>
            <a:off x="11716140" y="9730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2" name="Ellipse 121"/>
          <p:cNvSpPr/>
          <p:nvPr/>
        </p:nvSpPr>
        <p:spPr>
          <a:xfrm>
            <a:off x="11676986" y="108607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3" name="Ellipse 122"/>
          <p:cNvSpPr/>
          <p:nvPr/>
        </p:nvSpPr>
        <p:spPr>
          <a:xfrm>
            <a:off x="11351242" y="114215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4" name="Ellipse 123"/>
          <p:cNvSpPr/>
          <p:nvPr/>
        </p:nvSpPr>
        <p:spPr>
          <a:xfrm>
            <a:off x="11868540" y="11254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5" name="Ellipse 124"/>
          <p:cNvSpPr/>
          <p:nvPr/>
        </p:nvSpPr>
        <p:spPr>
          <a:xfrm>
            <a:off x="11167466" y="114976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6" name="Ellipse 125"/>
          <p:cNvSpPr/>
          <p:nvPr/>
        </p:nvSpPr>
        <p:spPr>
          <a:xfrm>
            <a:off x="11359020" y="11891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7" name="Ellipse 126"/>
          <p:cNvSpPr/>
          <p:nvPr/>
        </p:nvSpPr>
        <p:spPr>
          <a:xfrm>
            <a:off x="11167466" y="114976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8" name="Ellipse 127"/>
          <p:cNvSpPr/>
          <p:nvPr/>
        </p:nvSpPr>
        <p:spPr>
          <a:xfrm>
            <a:off x="11359020" y="118914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29" name="Ellipse 128"/>
          <p:cNvSpPr/>
          <p:nvPr/>
        </p:nvSpPr>
        <p:spPr>
          <a:xfrm>
            <a:off x="11563740" y="8206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0" name="Ellipse 129"/>
          <p:cNvSpPr/>
          <p:nvPr/>
        </p:nvSpPr>
        <p:spPr>
          <a:xfrm>
            <a:off x="11524586" y="93367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1" name="Ellipse 130"/>
          <p:cNvSpPr/>
          <p:nvPr/>
        </p:nvSpPr>
        <p:spPr>
          <a:xfrm>
            <a:off x="11716140" y="9730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2" name="Ellipse 131"/>
          <p:cNvSpPr/>
          <p:nvPr/>
        </p:nvSpPr>
        <p:spPr>
          <a:xfrm>
            <a:off x="11676986" y="108607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3" name="Ellipse 132"/>
          <p:cNvSpPr/>
          <p:nvPr/>
        </p:nvSpPr>
        <p:spPr>
          <a:xfrm>
            <a:off x="11351242" y="114215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4" name="Ellipse 133"/>
          <p:cNvSpPr/>
          <p:nvPr/>
        </p:nvSpPr>
        <p:spPr>
          <a:xfrm>
            <a:off x="11868540" y="11254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6" name="Ellipse 135"/>
          <p:cNvSpPr/>
          <p:nvPr/>
        </p:nvSpPr>
        <p:spPr>
          <a:xfrm>
            <a:off x="11524586" y="93367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7" name="Ellipse 136"/>
          <p:cNvSpPr/>
          <p:nvPr/>
        </p:nvSpPr>
        <p:spPr>
          <a:xfrm>
            <a:off x="11716140" y="9730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38" name="Ellipse 137"/>
          <p:cNvSpPr/>
          <p:nvPr/>
        </p:nvSpPr>
        <p:spPr>
          <a:xfrm>
            <a:off x="11676986" y="108607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0" name="Ellipse 139"/>
          <p:cNvSpPr/>
          <p:nvPr/>
        </p:nvSpPr>
        <p:spPr>
          <a:xfrm>
            <a:off x="11868540" y="112545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1" name="Ellipse 140"/>
          <p:cNvSpPr/>
          <p:nvPr/>
        </p:nvSpPr>
        <p:spPr>
          <a:xfrm>
            <a:off x="11361720" y="94682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2" name="Ellipse 141"/>
          <p:cNvSpPr/>
          <p:nvPr/>
        </p:nvSpPr>
        <p:spPr>
          <a:xfrm>
            <a:off x="11553274" y="98620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3" name="Ellipse 142"/>
          <p:cNvSpPr/>
          <p:nvPr/>
        </p:nvSpPr>
        <p:spPr>
          <a:xfrm>
            <a:off x="11514120" y="109922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4" name="Ellipse 143"/>
          <p:cNvSpPr/>
          <p:nvPr/>
        </p:nvSpPr>
        <p:spPr>
          <a:xfrm>
            <a:off x="11188376" y="115530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5" name="Ellipse 144"/>
          <p:cNvSpPr/>
          <p:nvPr/>
        </p:nvSpPr>
        <p:spPr>
          <a:xfrm>
            <a:off x="11553274" y="98620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8" name="Ellipse 147"/>
          <p:cNvSpPr/>
          <p:nvPr/>
        </p:nvSpPr>
        <p:spPr>
          <a:xfrm>
            <a:off x="11705674" y="113860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49" name="Ellipse 148"/>
          <p:cNvSpPr/>
          <p:nvPr/>
        </p:nvSpPr>
        <p:spPr>
          <a:xfrm>
            <a:off x="11718840" y="73073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0" name="Ellipse 149"/>
          <p:cNvSpPr/>
          <p:nvPr/>
        </p:nvSpPr>
        <p:spPr>
          <a:xfrm>
            <a:off x="11871240" y="88313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1" name="Ellipse 150"/>
          <p:cNvSpPr/>
          <p:nvPr/>
        </p:nvSpPr>
        <p:spPr>
          <a:xfrm>
            <a:off x="11545496" y="93921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2" name="Ellipse 151"/>
          <p:cNvSpPr/>
          <p:nvPr/>
        </p:nvSpPr>
        <p:spPr>
          <a:xfrm>
            <a:off x="11718840" y="73073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3" name="Ellipse 152"/>
          <p:cNvSpPr/>
          <p:nvPr/>
        </p:nvSpPr>
        <p:spPr>
          <a:xfrm>
            <a:off x="11871240" y="88313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4" name="Ellipse 153"/>
          <p:cNvSpPr/>
          <p:nvPr/>
        </p:nvSpPr>
        <p:spPr>
          <a:xfrm>
            <a:off x="11545496" y="93921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5" name="Ellipse 154"/>
          <p:cNvSpPr/>
          <p:nvPr/>
        </p:nvSpPr>
        <p:spPr>
          <a:xfrm>
            <a:off x="11547861" y="141773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6" name="Ellipse 155"/>
          <p:cNvSpPr/>
          <p:nvPr/>
        </p:nvSpPr>
        <p:spPr>
          <a:xfrm>
            <a:off x="11508707" y="153076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7" name="Ellipse 156"/>
          <p:cNvSpPr/>
          <p:nvPr/>
        </p:nvSpPr>
        <p:spPr>
          <a:xfrm>
            <a:off x="11700261" y="157013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8" name="Ellipse 157"/>
          <p:cNvSpPr/>
          <p:nvPr/>
        </p:nvSpPr>
        <p:spPr>
          <a:xfrm>
            <a:off x="11547861" y="141773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59" name="Ellipse 158"/>
          <p:cNvSpPr/>
          <p:nvPr/>
        </p:nvSpPr>
        <p:spPr>
          <a:xfrm>
            <a:off x="11508707" y="153076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0" name="Ellipse 159"/>
          <p:cNvSpPr/>
          <p:nvPr/>
        </p:nvSpPr>
        <p:spPr>
          <a:xfrm>
            <a:off x="11700261" y="157013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1" name="Ellipse 160"/>
          <p:cNvSpPr/>
          <p:nvPr/>
        </p:nvSpPr>
        <p:spPr>
          <a:xfrm>
            <a:off x="11904981" y="12016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2" name="Ellipse 161"/>
          <p:cNvSpPr/>
          <p:nvPr/>
        </p:nvSpPr>
        <p:spPr>
          <a:xfrm>
            <a:off x="11865827" y="13146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3" name="Ellipse 162"/>
          <p:cNvSpPr/>
          <p:nvPr/>
        </p:nvSpPr>
        <p:spPr>
          <a:xfrm>
            <a:off x="12057381" y="13540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4" name="Ellipse 163"/>
          <p:cNvSpPr/>
          <p:nvPr/>
        </p:nvSpPr>
        <p:spPr>
          <a:xfrm>
            <a:off x="12018227" y="14670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5" name="Ellipse 164"/>
          <p:cNvSpPr/>
          <p:nvPr/>
        </p:nvSpPr>
        <p:spPr>
          <a:xfrm>
            <a:off x="11692483" y="152315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6" name="Ellipse 165"/>
          <p:cNvSpPr/>
          <p:nvPr/>
        </p:nvSpPr>
        <p:spPr>
          <a:xfrm>
            <a:off x="11498229" y="146640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7" name="Ellipse 166"/>
          <p:cNvSpPr/>
          <p:nvPr/>
        </p:nvSpPr>
        <p:spPr>
          <a:xfrm>
            <a:off x="12209781" y="15064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8" name="Ellipse 167"/>
          <p:cNvSpPr/>
          <p:nvPr/>
        </p:nvSpPr>
        <p:spPr>
          <a:xfrm>
            <a:off x="11904981" y="12016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69" name="Ellipse 168"/>
          <p:cNvSpPr/>
          <p:nvPr/>
        </p:nvSpPr>
        <p:spPr>
          <a:xfrm>
            <a:off x="11865827" y="13146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0" name="Ellipse 169"/>
          <p:cNvSpPr/>
          <p:nvPr/>
        </p:nvSpPr>
        <p:spPr>
          <a:xfrm>
            <a:off x="12057381" y="13540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1" name="Ellipse 170"/>
          <p:cNvSpPr/>
          <p:nvPr/>
        </p:nvSpPr>
        <p:spPr>
          <a:xfrm>
            <a:off x="12018227" y="14670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2" name="Ellipse 171"/>
          <p:cNvSpPr/>
          <p:nvPr/>
        </p:nvSpPr>
        <p:spPr>
          <a:xfrm>
            <a:off x="11692483" y="152315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3" name="Ellipse 172"/>
          <p:cNvSpPr/>
          <p:nvPr/>
        </p:nvSpPr>
        <p:spPr>
          <a:xfrm>
            <a:off x="12209781" y="15064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4" name="Ellipse 173"/>
          <p:cNvSpPr/>
          <p:nvPr/>
        </p:nvSpPr>
        <p:spPr>
          <a:xfrm>
            <a:off x="11508707" y="153076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5" name="Ellipse 174"/>
          <p:cNvSpPr/>
          <p:nvPr/>
        </p:nvSpPr>
        <p:spPr>
          <a:xfrm>
            <a:off x="11700261" y="157013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6" name="Ellipse 175"/>
          <p:cNvSpPr/>
          <p:nvPr/>
        </p:nvSpPr>
        <p:spPr>
          <a:xfrm>
            <a:off x="11508707" y="153076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7" name="Ellipse 176"/>
          <p:cNvSpPr/>
          <p:nvPr/>
        </p:nvSpPr>
        <p:spPr>
          <a:xfrm>
            <a:off x="11700261" y="157013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8" name="Ellipse 177"/>
          <p:cNvSpPr/>
          <p:nvPr/>
        </p:nvSpPr>
        <p:spPr>
          <a:xfrm>
            <a:off x="11904981" y="12016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79" name="Ellipse 178"/>
          <p:cNvSpPr/>
          <p:nvPr/>
        </p:nvSpPr>
        <p:spPr>
          <a:xfrm>
            <a:off x="11865827" y="13146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0" name="Ellipse 179"/>
          <p:cNvSpPr/>
          <p:nvPr/>
        </p:nvSpPr>
        <p:spPr>
          <a:xfrm>
            <a:off x="12057381" y="13540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1" name="Ellipse 180"/>
          <p:cNvSpPr/>
          <p:nvPr/>
        </p:nvSpPr>
        <p:spPr>
          <a:xfrm>
            <a:off x="12018227" y="14670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2" name="Ellipse 181"/>
          <p:cNvSpPr/>
          <p:nvPr/>
        </p:nvSpPr>
        <p:spPr>
          <a:xfrm>
            <a:off x="11692483" y="152315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3" name="Ellipse 182"/>
          <p:cNvSpPr/>
          <p:nvPr/>
        </p:nvSpPr>
        <p:spPr>
          <a:xfrm>
            <a:off x="12209781" y="15064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4" name="Ellipse 183"/>
          <p:cNvSpPr/>
          <p:nvPr/>
        </p:nvSpPr>
        <p:spPr>
          <a:xfrm>
            <a:off x="11904981" y="12016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5" name="Ellipse 184"/>
          <p:cNvSpPr/>
          <p:nvPr/>
        </p:nvSpPr>
        <p:spPr>
          <a:xfrm>
            <a:off x="11865827" y="13146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6" name="Ellipse 185"/>
          <p:cNvSpPr/>
          <p:nvPr/>
        </p:nvSpPr>
        <p:spPr>
          <a:xfrm>
            <a:off x="12057381" y="13540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7" name="Ellipse 186"/>
          <p:cNvSpPr/>
          <p:nvPr/>
        </p:nvSpPr>
        <p:spPr>
          <a:xfrm>
            <a:off x="12018227" y="14670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8" name="Ellipse 187"/>
          <p:cNvSpPr/>
          <p:nvPr/>
        </p:nvSpPr>
        <p:spPr>
          <a:xfrm>
            <a:off x="11692483" y="152315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89" name="Ellipse 188"/>
          <p:cNvSpPr/>
          <p:nvPr/>
        </p:nvSpPr>
        <p:spPr>
          <a:xfrm>
            <a:off x="12209781" y="150645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0" name="Ellipse 189"/>
          <p:cNvSpPr/>
          <p:nvPr/>
        </p:nvSpPr>
        <p:spPr>
          <a:xfrm>
            <a:off x="11702961" y="132782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1" name="Ellipse 190"/>
          <p:cNvSpPr/>
          <p:nvPr/>
        </p:nvSpPr>
        <p:spPr>
          <a:xfrm>
            <a:off x="11894515" y="136719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2" name="Ellipse 191"/>
          <p:cNvSpPr/>
          <p:nvPr/>
        </p:nvSpPr>
        <p:spPr>
          <a:xfrm>
            <a:off x="11855361" y="148022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3" name="Ellipse 192"/>
          <p:cNvSpPr/>
          <p:nvPr/>
        </p:nvSpPr>
        <p:spPr>
          <a:xfrm>
            <a:off x="11529617" y="153630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4" name="Ellipse 193"/>
          <p:cNvSpPr/>
          <p:nvPr/>
        </p:nvSpPr>
        <p:spPr>
          <a:xfrm>
            <a:off x="11894515" y="136719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5" name="Ellipse 194"/>
          <p:cNvSpPr/>
          <p:nvPr/>
        </p:nvSpPr>
        <p:spPr>
          <a:xfrm>
            <a:off x="11855361" y="148022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6" name="Ellipse 195"/>
          <p:cNvSpPr/>
          <p:nvPr/>
        </p:nvSpPr>
        <p:spPr>
          <a:xfrm>
            <a:off x="11529617" y="153630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7" name="Ellipse 196"/>
          <p:cNvSpPr/>
          <p:nvPr/>
        </p:nvSpPr>
        <p:spPr>
          <a:xfrm>
            <a:off x="12046915" y="151959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8" name="Ellipse 197"/>
          <p:cNvSpPr/>
          <p:nvPr/>
        </p:nvSpPr>
        <p:spPr>
          <a:xfrm>
            <a:off x="12060081" y="111173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199" name="Ellipse 198"/>
          <p:cNvSpPr/>
          <p:nvPr/>
        </p:nvSpPr>
        <p:spPr>
          <a:xfrm>
            <a:off x="12212481" y="126413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0" name="Ellipse 199"/>
          <p:cNvSpPr/>
          <p:nvPr/>
        </p:nvSpPr>
        <p:spPr>
          <a:xfrm>
            <a:off x="11886737" y="132021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1" name="Ellipse 200"/>
          <p:cNvSpPr/>
          <p:nvPr/>
        </p:nvSpPr>
        <p:spPr>
          <a:xfrm>
            <a:off x="12060081" y="111173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2" name="Ellipse 201"/>
          <p:cNvSpPr/>
          <p:nvPr/>
        </p:nvSpPr>
        <p:spPr>
          <a:xfrm>
            <a:off x="12212481" y="126413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03" name="Ellipse 202"/>
          <p:cNvSpPr/>
          <p:nvPr/>
        </p:nvSpPr>
        <p:spPr>
          <a:xfrm>
            <a:off x="11886737" y="132021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0" name="Ellipse 209"/>
          <p:cNvSpPr/>
          <p:nvPr/>
        </p:nvSpPr>
        <p:spPr>
          <a:xfrm>
            <a:off x="11156236" y="553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1" name="Ellipse 210"/>
          <p:cNvSpPr/>
          <p:nvPr/>
        </p:nvSpPr>
        <p:spPr>
          <a:xfrm>
            <a:off x="11117082" y="16836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2" name="Ellipse 211"/>
          <p:cNvSpPr/>
          <p:nvPr/>
        </p:nvSpPr>
        <p:spPr>
          <a:xfrm>
            <a:off x="11308636" y="2077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3" name="Ellipse 212"/>
          <p:cNvSpPr/>
          <p:nvPr/>
        </p:nvSpPr>
        <p:spPr>
          <a:xfrm>
            <a:off x="11269482" y="32076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6" name="Ellipse 215"/>
          <p:cNvSpPr/>
          <p:nvPr/>
        </p:nvSpPr>
        <p:spPr>
          <a:xfrm>
            <a:off x="11461036" y="3601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7" name="Ellipse 216"/>
          <p:cNvSpPr/>
          <p:nvPr/>
        </p:nvSpPr>
        <p:spPr>
          <a:xfrm>
            <a:off x="11156236" y="553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8" name="Ellipse 217"/>
          <p:cNvSpPr/>
          <p:nvPr/>
        </p:nvSpPr>
        <p:spPr>
          <a:xfrm>
            <a:off x="11117082" y="16836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19" name="Ellipse 218"/>
          <p:cNvSpPr/>
          <p:nvPr/>
        </p:nvSpPr>
        <p:spPr>
          <a:xfrm>
            <a:off x="11308636" y="2077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20" name="Ellipse 219"/>
          <p:cNvSpPr/>
          <p:nvPr/>
        </p:nvSpPr>
        <p:spPr>
          <a:xfrm>
            <a:off x="11269482" y="32076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22" name="Ellipse 221"/>
          <p:cNvSpPr/>
          <p:nvPr/>
        </p:nvSpPr>
        <p:spPr>
          <a:xfrm>
            <a:off x="11461036" y="3601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27" name="Ellipse 226"/>
          <p:cNvSpPr/>
          <p:nvPr/>
        </p:nvSpPr>
        <p:spPr>
          <a:xfrm>
            <a:off x="11156236" y="553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28" name="Ellipse 227"/>
          <p:cNvSpPr/>
          <p:nvPr/>
        </p:nvSpPr>
        <p:spPr>
          <a:xfrm>
            <a:off x="11117082" y="16836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29" name="Ellipse 228"/>
          <p:cNvSpPr/>
          <p:nvPr/>
        </p:nvSpPr>
        <p:spPr>
          <a:xfrm>
            <a:off x="11308636" y="2077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0" name="Ellipse 229"/>
          <p:cNvSpPr/>
          <p:nvPr/>
        </p:nvSpPr>
        <p:spPr>
          <a:xfrm>
            <a:off x="11269482" y="32076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2" name="Ellipse 231"/>
          <p:cNvSpPr/>
          <p:nvPr/>
        </p:nvSpPr>
        <p:spPr>
          <a:xfrm>
            <a:off x="11461036" y="3601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3" name="Ellipse 232"/>
          <p:cNvSpPr/>
          <p:nvPr/>
        </p:nvSpPr>
        <p:spPr>
          <a:xfrm>
            <a:off x="11156236" y="553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4" name="Ellipse 233"/>
          <p:cNvSpPr/>
          <p:nvPr/>
        </p:nvSpPr>
        <p:spPr>
          <a:xfrm>
            <a:off x="11117082" y="16836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5" name="Ellipse 234"/>
          <p:cNvSpPr/>
          <p:nvPr/>
        </p:nvSpPr>
        <p:spPr>
          <a:xfrm>
            <a:off x="11308636" y="2077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6" name="Ellipse 235"/>
          <p:cNvSpPr/>
          <p:nvPr/>
        </p:nvSpPr>
        <p:spPr>
          <a:xfrm>
            <a:off x="11269482" y="320765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8" name="Ellipse 237"/>
          <p:cNvSpPr/>
          <p:nvPr/>
        </p:nvSpPr>
        <p:spPr>
          <a:xfrm>
            <a:off x="11461036" y="360141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0" name="Ellipse 239"/>
          <p:cNvSpPr/>
          <p:nvPr/>
        </p:nvSpPr>
        <p:spPr>
          <a:xfrm>
            <a:off x="11145770" y="22089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3" name="Ellipse 242"/>
          <p:cNvSpPr/>
          <p:nvPr/>
        </p:nvSpPr>
        <p:spPr>
          <a:xfrm>
            <a:off x="11145770" y="22089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6" name="Ellipse 245"/>
          <p:cNvSpPr/>
          <p:nvPr/>
        </p:nvSpPr>
        <p:spPr>
          <a:xfrm>
            <a:off x="11298170" y="37329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7" name="Ellipse 246"/>
          <p:cNvSpPr/>
          <p:nvPr/>
        </p:nvSpPr>
        <p:spPr>
          <a:xfrm>
            <a:off x="11311336" y="-345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8" name="Ellipse 247"/>
          <p:cNvSpPr/>
          <p:nvPr/>
        </p:nvSpPr>
        <p:spPr>
          <a:xfrm>
            <a:off x="11502890" y="480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49" name="Ellipse 248"/>
          <p:cNvSpPr/>
          <p:nvPr/>
        </p:nvSpPr>
        <p:spPr>
          <a:xfrm>
            <a:off x="11463736" y="11782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1" name="Ellipse 250"/>
          <p:cNvSpPr/>
          <p:nvPr/>
        </p:nvSpPr>
        <p:spPr>
          <a:xfrm>
            <a:off x="11311336" y="-3457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2" name="Ellipse 251"/>
          <p:cNvSpPr/>
          <p:nvPr/>
        </p:nvSpPr>
        <p:spPr>
          <a:xfrm>
            <a:off x="11502890" y="4802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3" name="Ellipse 252"/>
          <p:cNvSpPr/>
          <p:nvPr/>
        </p:nvSpPr>
        <p:spPr>
          <a:xfrm>
            <a:off x="11463736" y="117826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5" name="Ellipse 254"/>
          <p:cNvSpPr/>
          <p:nvPr/>
        </p:nvSpPr>
        <p:spPr>
          <a:xfrm>
            <a:off x="10951516" y="652427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7" name="Ellipse 256"/>
          <p:cNvSpPr/>
          <p:nvPr/>
        </p:nvSpPr>
        <p:spPr>
          <a:xfrm>
            <a:off x="11308636" y="4363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8" name="Ellipse 257"/>
          <p:cNvSpPr/>
          <p:nvPr/>
        </p:nvSpPr>
        <p:spPr>
          <a:xfrm>
            <a:off x="11269482" y="54936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59" name="Ellipse 258"/>
          <p:cNvSpPr/>
          <p:nvPr/>
        </p:nvSpPr>
        <p:spPr>
          <a:xfrm>
            <a:off x="11461036" y="5887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60" name="Ellipse 259"/>
          <p:cNvSpPr/>
          <p:nvPr/>
        </p:nvSpPr>
        <p:spPr>
          <a:xfrm>
            <a:off x="11308636" y="4363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61" name="Ellipse 260"/>
          <p:cNvSpPr/>
          <p:nvPr/>
        </p:nvSpPr>
        <p:spPr>
          <a:xfrm>
            <a:off x="11269482" y="54936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62" name="Ellipse 261"/>
          <p:cNvSpPr/>
          <p:nvPr/>
        </p:nvSpPr>
        <p:spPr>
          <a:xfrm>
            <a:off x="11461036" y="5887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63" name="Ellipse 262"/>
          <p:cNvSpPr/>
          <p:nvPr/>
        </p:nvSpPr>
        <p:spPr>
          <a:xfrm>
            <a:off x="11308636" y="4363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64" name="Ellipse 263"/>
          <p:cNvSpPr/>
          <p:nvPr/>
        </p:nvSpPr>
        <p:spPr>
          <a:xfrm>
            <a:off x="11269482" y="54936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65" name="Ellipse 264"/>
          <p:cNvSpPr/>
          <p:nvPr/>
        </p:nvSpPr>
        <p:spPr>
          <a:xfrm>
            <a:off x="11461036" y="5887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66" name="Ellipse 265"/>
          <p:cNvSpPr/>
          <p:nvPr/>
        </p:nvSpPr>
        <p:spPr>
          <a:xfrm>
            <a:off x="11308636" y="4363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67" name="Ellipse 266"/>
          <p:cNvSpPr/>
          <p:nvPr/>
        </p:nvSpPr>
        <p:spPr>
          <a:xfrm>
            <a:off x="11269482" y="54936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68" name="Ellipse 267"/>
          <p:cNvSpPr/>
          <p:nvPr/>
        </p:nvSpPr>
        <p:spPr>
          <a:xfrm>
            <a:off x="11461036" y="588739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70" name="Ellipse 269"/>
          <p:cNvSpPr/>
          <p:nvPr/>
        </p:nvSpPr>
        <p:spPr>
          <a:xfrm>
            <a:off x="11298170" y="601888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71" name="Ellipse 270"/>
          <p:cNvSpPr/>
          <p:nvPr/>
        </p:nvSpPr>
        <p:spPr>
          <a:xfrm>
            <a:off x="11298170" y="572070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72" name="Ellipse 271"/>
          <p:cNvSpPr/>
          <p:nvPr/>
        </p:nvSpPr>
        <p:spPr>
          <a:xfrm>
            <a:off x="11463736" y="34642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73" name="Ellipse 272"/>
          <p:cNvSpPr/>
          <p:nvPr/>
        </p:nvSpPr>
        <p:spPr>
          <a:xfrm>
            <a:off x="11616136" y="49882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74" name="Ellipse 273"/>
          <p:cNvSpPr/>
          <p:nvPr/>
        </p:nvSpPr>
        <p:spPr>
          <a:xfrm>
            <a:off x="11290392" y="554903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76" name="Ellipse 275"/>
          <p:cNvSpPr/>
          <p:nvPr/>
        </p:nvSpPr>
        <p:spPr>
          <a:xfrm>
            <a:off x="11616136" y="498824"/>
            <a:ext cx="191068" cy="1730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78" name="Rektangel 277"/>
          <p:cNvSpPr/>
          <p:nvPr/>
        </p:nvSpPr>
        <p:spPr>
          <a:xfrm>
            <a:off x="2194712" y="22690"/>
            <a:ext cx="4014304" cy="40011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b-NO" sz="20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Øvelse :</a:t>
            </a:r>
            <a:r>
              <a:rPr lang="nb-NO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Prioriter skiforbundets mål</a:t>
            </a:r>
          </a:p>
        </p:txBody>
      </p:sp>
    </p:spTree>
    <p:extLst>
      <p:ext uri="{BB962C8B-B14F-4D97-AF65-F5344CB8AC3E}">
        <p14:creationId xmlns:p14="http://schemas.microsoft.com/office/powerpoint/2010/main" val="1389171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NSF logo ny de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7176" y="1031876"/>
            <a:ext cx="6467475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030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09" y="0"/>
            <a:ext cx="9229744" cy="692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17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SF logo ny de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56" y="268684"/>
            <a:ext cx="1400443" cy="98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Rett linje 6"/>
          <p:cNvCxnSpPr/>
          <p:nvPr/>
        </p:nvCxnSpPr>
        <p:spPr>
          <a:xfrm>
            <a:off x="1910687" y="1255594"/>
            <a:ext cx="99082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Rett linje 2"/>
          <p:cNvCxnSpPr/>
          <p:nvPr/>
        </p:nvCxnSpPr>
        <p:spPr>
          <a:xfrm>
            <a:off x="323556" y="6780631"/>
            <a:ext cx="11746524" cy="140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/>
        </p:nvCxnSpPr>
        <p:spPr>
          <a:xfrm>
            <a:off x="377480" y="4555585"/>
            <a:ext cx="11746524" cy="140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>
            <a:off x="431404" y="2471219"/>
            <a:ext cx="11746524" cy="140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45" y="5113521"/>
            <a:ext cx="945649" cy="1659988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45" y="2979166"/>
            <a:ext cx="760269" cy="152692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480" y="4682197"/>
            <a:ext cx="1327900" cy="451486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479" y="2547565"/>
            <a:ext cx="1327901" cy="414969"/>
          </a:xfrm>
          <a:prstGeom prst="rect">
            <a:avLst/>
          </a:prstGeom>
        </p:spPr>
      </p:pic>
      <p:sp>
        <p:nvSpPr>
          <p:cNvPr id="14" name="Avrundet rektangel 13"/>
          <p:cNvSpPr/>
          <p:nvPr/>
        </p:nvSpPr>
        <p:spPr>
          <a:xfrm>
            <a:off x="3797165" y="5174862"/>
            <a:ext cx="1761043" cy="12436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TRENER</a:t>
            </a:r>
          </a:p>
        </p:txBody>
      </p:sp>
      <p:sp>
        <p:nvSpPr>
          <p:cNvPr id="15" name="Avrundet rektangel 14"/>
          <p:cNvSpPr/>
          <p:nvPr/>
        </p:nvSpPr>
        <p:spPr>
          <a:xfrm>
            <a:off x="1910687" y="5133683"/>
            <a:ext cx="1775048" cy="12848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AKTIVITET</a:t>
            </a:r>
          </a:p>
        </p:txBody>
      </p:sp>
      <p:sp>
        <p:nvSpPr>
          <p:cNvPr id="17" name="Avrundet rektangel 16"/>
          <p:cNvSpPr/>
          <p:nvPr/>
        </p:nvSpPr>
        <p:spPr>
          <a:xfrm>
            <a:off x="7530383" y="5192595"/>
            <a:ext cx="1761043" cy="12436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ANLEGG</a:t>
            </a:r>
          </a:p>
        </p:txBody>
      </p:sp>
      <p:sp>
        <p:nvSpPr>
          <p:cNvPr id="18" name="Avrundet rektangel 17"/>
          <p:cNvSpPr/>
          <p:nvPr/>
        </p:nvSpPr>
        <p:spPr>
          <a:xfrm>
            <a:off x="5657910" y="5192595"/>
            <a:ext cx="1761043" cy="12436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OPPLÆRING/UTDANNING</a:t>
            </a:r>
          </a:p>
        </p:txBody>
      </p:sp>
      <p:sp>
        <p:nvSpPr>
          <p:cNvPr id="19" name="Avrundet rektangel 18"/>
          <p:cNvSpPr/>
          <p:nvPr/>
        </p:nvSpPr>
        <p:spPr>
          <a:xfrm>
            <a:off x="9402856" y="5192595"/>
            <a:ext cx="1761043" cy="12436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SKIRENN</a:t>
            </a:r>
          </a:p>
        </p:txBody>
      </p:sp>
      <p:sp>
        <p:nvSpPr>
          <p:cNvPr id="20" name="Avrundet rektangel 19"/>
          <p:cNvSpPr/>
          <p:nvPr/>
        </p:nvSpPr>
        <p:spPr>
          <a:xfrm>
            <a:off x="3794817" y="2935751"/>
            <a:ext cx="1761043" cy="12436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TRENER</a:t>
            </a:r>
          </a:p>
        </p:txBody>
      </p:sp>
      <p:sp>
        <p:nvSpPr>
          <p:cNvPr id="21" name="Avrundet rektangel 20"/>
          <p:cNvSpPr/>
          <p:nvPr/>
        </p:nvSpPr>
        <p:spPr>
          <a:xfrm>
            <a:off x="1908339" y="2894572"/>
            <a:ext cx="1775048" cy="12848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AKTIVITET</a:t>
            </a:r>
          </a:p>
        </p:txBody>
      </p:sp>
      <p:sp>
        <p:nvSpPr>
          <p:cNvPr id="22" name="Avrundet rektangel 21"/>
          <p:cNvSpPr/>
          <p:nvPr/>
        </p:nvSpPr>
        <p:spPr>
          <a:xfrm>
            <a:off x="7528035" y="2953484"/>
            <a:ext cx="1761043" cy="12436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ANLEGG</a:t>
            </a:r>
          </a:p>
        </p:txBody>
      </p:sp>
      <p:sp>
        <p:nvSpPr>
          <p:cNvPr id="23" name="Avrundet rektangel 22"/>
          <p:cNvSpPr/>
          <p:nvPr/>
        </p:nvSpPr>
        <p:spPr>
          <a:xfrm>
            <a:off x="5655562" y="2953484"/>
            <a:ext cx="1761043" cy="12436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OPPLÆRING/UTDANNING</a:t>
            </a:r>
          </a:p>
        </p:txBody>
      </p:sp>
      <p:sp>
        <p:nvSpPr>
          <p:cNvPr id="24" name="Avrundet rektangel 23"/>
          <p:cNvSpPr/>
          <p:nvPr/>
        </p:nvSpPr>
        <p:spPr>
          <a:xfrm>
            <a:off x="9400508" y="2953484"/>
            <a:ext cx="1761043" cy="12436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SKIRENN</a:t>
            </a:r>
          </a:p>
        </p:txBody>
      </p:sp>
      <p:pic>
        <p:nvPicPr>
          <p:cNvPr id="25" name="Plassholder for innhold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192" y="-8770"/>
            <a:ext cx="1825735" cy="1758058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1852102" y="315321"/>
            <a:ext cx="76525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>
                <a:solidFill>
                  <a:srgbClr val="C00000"/>
                </a:solidFill>
              </a:rPr>
              <a:t>Alt henger sammen med alt!</a:t>
            </a:r>
          </a:p>
          <a:p>
            <a:r>
              <a:rPr lang="nb-NO" sz="2800" b="1" dirty="0">
                <a:solidFill>
                  <a:srgbClr val="00B0F0"/>
                </a:solidFill>
              </a:rPr>
              <a:t>Utviklingsprosesser – felles + hver gren og område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303781" y="1970208"/>
            <a:ext cx="10504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Har vi i dag aktivitet innenfor de ulike områdene nedenfor som er i tråd med SUM?</a:t>
            </a:r>
          </a:p>
        </p:txBody>
      </p:sp>
    </p:spTree>
    <p:extLst>
      <p:ext uri="{BB962C8B-B14F-4D97-AF65-F5344CB8AC3E}">
        <p14:creationId xmlns:p14="http://schemas.microsoft.com/office/powerpoint/2010/main" val="456894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1242689" y="2226231"/>
            <a:ext cx="79818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>
                <a:solidFill>
                  <a:srgbClr val="00B0F0"/>
                </a:solidFill>
              </a:rPr>
              <a:t>Eksempler fra ulike grenprosess i krets i vinter</a:t>
            </a:r>
            <a:endParaRPr lang="nb-NO" sz="2400" dirty="0">
              <a:solidFill>
                <a:schemeClr val="tx2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nb-NO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75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262" y="0"/>
            <a:ext cx="5400675" cy="6858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Rektangel 2"/>
          <p:cNvSpPr/>
          <p:nvPr/>
        </p:nvSpPr>
        <p:spPr>
          <a:xfrm>
            <a:off x="130737" y="201841"/>
            <a:ext cx="5545749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b-NO" sz="2400" b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Eksempel fra Møre og Romsdal skikrets</a:t>
            </a:r>
            <a:endParaRPr lang="nb-NO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130736" y="1244929"/>
            <a:ext cx="55457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chemeClr val="bg1">
                    <a:lumMod val="50000"/>
                  </a:schemeClr>
                </a:solidFill>
              </a:rPr>
              <a:t>Utvikling av skisporten i Møre og Romsdal</a:t>
            </a:r>
          </a:p>
          <a:p>
            <a:pPr marL="342900" indent="-342900">
              <a:buFontTx/>
              <a:buChar char="-"/>
            </a:pPr>
            <a:r>
              <a:rPr lang="nb-NO" sz="2400" dirty="0">
                <a:solidFill>
                  <a:schemeClr val="bg1">
                    <a:lumMod val="50000"/>
                  </a:schemeClr>
                </a:solidFill>
              </a:rPr>
              <a:t>Sonemøter med klubber</a:t>
            </a:r>
          </a:p>
          <a:p>
            <a:pPr marL="342900" indent="-342900">
              <a:buFontTx/>
              <a:buChar char="-"/>
            </a:pPr>
            <a:r>
              <a:rPr lang="nb-NO" sz="2400" dirty="0">
                <a:solidFill>
                  <a:schemeClr val="bg1">
                    <a:lumMod val="50000"/>
                  </a:schemeClr>
                </a:solidFill>
              </a:rPr>
              <a:t>Deltagelse fra klubber: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b-NO" sz="2400" dirty="0">
                <a:solidFill>
                  <a:schemeClr val="bg1">
                    <a:lumMod val="50000"/>
                  </a:schemeClr>
                </a:solidFill>
              </a:rPr>
              <a:t>Utøvere, trenere, ledere, foreldre</a:t>
            </a:r>
          </a:p>
          <a:p>
            <a:endParaRPr lang="nb-NO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Pil: ned 5"/>
          <p:cNvSpPr/>
          <p:nvPr/>
        </p:nvSpPr>
        <p:spPr>
          <a:xfrm>
            <a:off x="1858618" y="2806014"/>
            <a:ext cx="516835" cy="546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337931" y="3369549"/>
            <a:ext cx="493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b="1" dirty="0">
                <a:solidFill>
                  <a:srgbClr val="00B0F0"/>
                </a:solidFill>
              </a:rPr>
              <a:t>Utvikle Handlingsplan basert på SUM og SPD</a:t>
            </a:r>
          </a:p>
        </p:txBody>
      </p:sp>
      <p:sp>
        <p:nvSpPr>
          <p:cNvPr id="8" name="Rektangel 7"/>
          <p:cNvSpPr/>
          <p:nvPr/>
        </p:nvSpPr>
        <p:spPr>
          <a:xfrm>
            <a:off x="130736" y="414484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sz="2400" b="1" dirty="0">
                <a:solidFill>
                  <a:schemeClr val="bg1">
                    <a:lumMod val="50000"/>
                  </a:schemeClr>
                </a:solidFill>
              </a:rPr>
              <a:t>SKIKRETSTINGET – vår 2017</a:t>
            </a:r>
          </a:p>
          <a:p>
            <a:r>
              <a:rPr lang="nb-NO" sz="2400" dirty="0">
                <a:solidFill>
                  <a:schemeClr val="bg1">
                    <a:lumMod val="50000"/>
                  </a:schemeClr>
                </a:solidFill>
              </a:rPr>
              <a:t>Gjennomføres som felles </a:t>
            </a:r>
            <a:r>
              <a:rPr lang="nb-NO" sz="2400" b="1" i="1" dirty="0">
                <a:solidFill>
                  <a:srgbClr val="00B0F0"/>
                </a:solidFill>
              </a:rPr>
              <a:t>‘</a:t>
            </a:r>
            <a:r>
              <a:rPr lang="nb-NO" sz="2400" b="1" i="1" dirty="0" err="1">
                <a:solidFill>
                  <a:srgbClr val="00B0F0"/>
                </a:solidFill>
              </a:rPr>
              <a:t>Idrettshelg</a:t>
            </a:r>
            <a:r>
              <a:rPr lang="nb-NO" sz="2400" b="1" i="1" dirty="0">
                <a:solidFill>
                  <a:srgbClr val="00B0F0"/>
                </a:solidFill>
              </a:rPr>
              <a:t>’</a:t>
            </a:r>
          </a:p>
          <a:p>
            <a:pPr marL="342900" indent="-342900">
              <a:buFontTx/>
              <a:buChar char="-"/>
            </a:pPr>
            <a:r>
              <a:rPr lang="nb-NO" sz="2400" dirty="0">
                <a:solidFill>
                  <a:schemeClr val="bg1">
                    <a:lumMod val="50000"/>
                  </a:schemeClr>
                </a:solidFill>
              </a:rPr>
              <a:t>Samarbeid med idrettskretsen </a:t>
            </a:r>
          </a:p>
          <a:p>
            <a:pPr marL="342900" indent="-342900">
              <a:buFontTx/>
              <a:buChar char="-"/>
            </a:pPr>
            <a:r>
              <a:rPr lang="nb-NO" sz="2400" dirty="0">
                <a:solidFill>
                  <a:schemeClr val="bg1">
                    <a:lumMod val="50000"/>
                  </a:schemeClr>
                </a:solidFill>
              </a:rPr>
              <a:t>Flere andre særidretter med</a:t>
            </a:r>
          </a:p>
          <a:p>
            <a:pPr marL="342900" indent="-342900">
              <a:buFontTx/>
              <a:buChar char="-"/>
            </a:pPr>
            <a:r>
              <a:rPr lang="nb-NO" sz="2400" dirty="0">
                <a:solidFill>
                  <a:schemeClr val="bg1">
                    <a:lumMod val="50000"/>
                  </a:schemeClr>
                </a:solidFill>
              </a:rPr>
              <a:t>Felles fagtema for alle</a:t>
            </a:r>
          </a:p>
          <a:p>
            <a:pPr marL="342900" indent="-342900">
              <a:buFontTx/>
              <a:buChar char="-"/>
            </a:pPr>
            <a:r>
              <a:rPr lang="nb-NO" sz="2400" dirty="0">
                <a:solidFill>
                  <a:schemeClr val="bg1">
                    <a:lumMod val="50000"/>
                  </a:schemeClr>
                </a:solidFill>
              </a:rPr>
              <a:t>Egne fagmøter, før selve skikretstinget</a:t>
            </a:r>
          </a:p>
        </p:txBody>
      </p:sp>
    </p:spTree>
    <p:extLst>
      <p:ext uri="{BB962C8B-B14F-4D97-AF65-F5344CB8AC3E}">
        <p14:creationId xmlns:p14="http://schemas.microsoft.com/office/powerpoint/2010/main" val="1058269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665"/>
            <a:ext cx="11609327" cy="650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0" y="0"/>
            <a:ext cx="8377159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b-NO" sz="2400" b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Eksempel fra Sør-Trøndelag skikrets</a:t>
            </a:r>
            <a:endParaRPr lang="nb-NO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5382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8377159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b-NO" sz="2400" b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Eksempel fra Nordland skikrets</a:t>
            </a:r>
            <a:endParaRPr lang="nb-NO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245165" y="2361048"/>
            <a:ext cx="3223591" cy="15696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r>
              <a:rPr lang="nb-NO" sz="2400" b="1" dirty="0">
                <a:solidFill>
                  <a:srgbClr val="C00000"/>
                </a:solidFill>
              </a:rPr>
              <a:t>Sonemøter i november</a:t>
            </a:r>
          </a:p>
          <a:p>
            <a:pPr marL="342900" indent="-342900">
              <a:buFontTx/>
              <a:buChar char="-"/>
            </a:pPr>
            <a:r>
              <a:rPr lang="nb-NO" sz="2400" dirty="0">
                <a:solidFill>
                  <a:srgbClr val="00B0F0"/>
                </a:solidFill>
              </a:rPr>
              <a:t>Salten</a:t>
            </a:r>
          </a:p>
          <a:p>
            <a:pPr marL="342900" indent="-342900">
              <a:buFontTx/>
              <a:buChar char="-"/>
            </a:pPr>
            <a:r>
              <a:rPr lang="nb-NO" sz="2400" dirty="0">
                <a:solidFill>
                  <a:srgbClr val="00B0F0"/>
                </a:solidFill>
              </a:rPr>
              <a:t>Vesterålen</a:t>
            </a:r>
          </a:p>
          <a:p>
            <a:pPr marL="342900" indent="-342900">
              <a:buFontTx/>
              <a:buChar char="-"/>
            </a:pPr>
            <a:r>
              <a:rPr lang="nb-NO" sz="2400" dirty="0">
                <a:solidFill>
                  <a:srgbClr val="00B0F0"/>
                </a:solidFill>
              </a:rPr>
              <a:t>Helgeland</a:t>
            </a:r>
          </a:p>
        </p:txBody>
      </p:sp>
      <p:sp>
        <p:nvSpPr>
          <p:cNvPr id="4" name="Pil: høyre 3"/>
          <p:cNvSpPr/>
          <p:nvPr/>
        </p:nvSpPr>
        <p:spPr>
          <a:xfrm>
            <a:off x="3784777" y="2561558"/>
            <a:ext cx="452995" cy="917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4561055" y="2361048"/>
            <a:ext cx="6699980" cy="34163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r>
              <a:rPr lang="nb-NO" sz="2400" b="1" dirty="0">
                <a:solidFill>
                  <a:srgbClr val="C00000"/>
                </a:solidFill>
              </a:rPr>
              <a:t>Forespørsler fra klubb i etterkant</a:t>
            </a:r>
          </a:p>
          <a:p>
            <a:r>
              <a:rPr lang="nb-NO" sz="2400" b="1" dirty="0">
                <a:solidFill>
                  <a:srgbClr val="00B0F0"/>
                </a:solidFill>
              </a:rPr>
              <a:t>Helgeland:</a:t>
            </a:r>
          </a:p>
          <a:p>
            <a:pPr marL="342900" indent="-342900">
              <a:buFontTx/>
              <a:buChar char="-"/>
            </a:pPr>
            <a:r>
              <a:rPr lang="nb-NO" sz="2400" dirty="0">
                <a:solidFill>
                  <a:srgbClr val="00B0F0"/>
                </a:solidFill>
              </a:rPr>
              <a:t>Vi kunne tenke oss en jenteprosjekt i langrenn på Helgeland, kan dere hjelpe til?</a:t>
            </a:r>
          </a:p>
          <a:p>
            <a:endParaRPr lang="nb-NO" sz="2400" dirty="0">
              <a:solidFill>
                <a:srgbClr val="00B0F0"/>
              </a:solidFill>
            </a:endParaRPr>
          </a:p>
          <a:p>
            <a:r>
              <a:rPr lang="nb-NO" sz="2400" b="1" dirty="0">
                <a:solidFill>
                  <a:srgbClr val="00B0F0"/>
                </a:solidFill>
              </a:rPr>
              <a:t>Salten: </a:t>
            </a:r>
            <a:r>
              <a:rPr lang="nb-NO" sz="2400" dirty="0">
                <a:solidFill>
                  <a:srgbClr val="00B0F0"/>
                </a:solidFill>
              </a:rPr>
              <a:t>Vi ønsker bistand med anleggsutvikling og aktivitetsutvikling i </a:t>
            </a:r>
            <a:r>
              <a:rPr lang="nb-NO" sz="2400" dirty="0" err="1">
                <a:solidFill>
                  <a:srgbClr val="00B0F0"/>
                </a:solidFill>
              </a:rPr>
              <a:t>freeski</a:t>
            </a:r>
            <a:r>
              <a:rPr lang="nb-NO" sz="2400" dirty="0">
                <a:solidFill>
                  <a:srgbClr val="00B0F0"/>
                </a:solidFill>
              </a:rPr>
              <a:t>/alpint</a:t>
            </a:r>
          </a:p>
          <a:p>
            <a:endParaRPr lang="nb-NO" sz="2400" b="1" dirty="0">
              <a:solidFill>
                <a:srgbClr val="00B0F0"/>
              </a:solidFill>
            </a:endParaRPr>
          </a:p>
          <a:p>
            <a:r>
              <a:rPr lang="nb-NO" sz="2400" b="1" dirty="0">
                <a:solidFill>
                  <a:srgbClr val="00B0F0"/>
                </a:solidFill>
              </a:rPr>
              <a:t>Vesterålen/Sortland: </a:t>
            </a:r>
            <a:r>
              <a:rPr lang="nb-NO" sz="2400" dirty="0">
                <a:solidFill>
                  <a:srgbClr val="00B0F0"/>
                </a:solidFill>
              </a:rPr>
              <a:t>vi ønsker kurs for foreldre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245165" y="693363"/>
            <a:ext cx="3213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C00000"/>
                </a:solidFill>
              </a:rPr>
              <a:t>Fra ord til handling – på kort tid!</a:t>
            </a:r>
          </a:p>
        </p:txBody>
      </p:sp>
    </p:spTree>
    <p:extLst>
      <p:ext uri="{BB962C8B-B14F-4D97-AF65-F5344CB8AC3E}">
        <p14:creationId xmlns:p14="http://schemas.microsoft.com/office/powerpoint/2010/main" val="320952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209266" y="122830"/>
            <a:ext cx="101511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b-NO" sz="2400" b="1" dirty="0">
                <a:solidFill>
                  <a:srgbClr val="00B0F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Strategisamlinger i alle skikretsene, mål: utarbeide HP</a:t>
            </a:r>
            <a:endParaRPr lang="nb-NO" dirty="0"/>
          </a:p>
          <a:p>
            <a:pPr>
              <a:spcAft>
                <a:spcPts val="0"/>
              </a:spcAft>
            </a:pP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6900611" y="1881482"/>
            <a:ext cx="1449779" cy="1415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endParaRPr lang="nb-NO" sz="1000" b="1" dirty="0">
              <a:solidFill>
                <a:schemeClr val="bg1"/>
              </a:solidFill>
            </a:endParaRPr>
          </a:p>
          <a:p>
            <a:pPr algn="ctr"/>
            <a:r>
              <a:rPr lang="nb-NO" sz="1600" b="1" dirty="0">
                <a:solidFill>
                  <a:schemeClr val="bg1"/>
                </a:solidFill>
              </a:rPr>
              <a:t>HANDLINGS-</a:t>
            </a:r>
          </a:p>
          <a:p>
            <a:pPr algn="ctr"/>
            <a:r>
              <a:rPr lang="nb-NO" sz="1600" b="1" dirty="0">
                <a:solidFill>
                  <a:schemeClr val="bg1"/>
                </a:solidFill>
              </a:rPr>
              <a:t>PLAN</a:t>
            </a:r>
          </a:p>
          <a:p>
            <a:pPr algn="ctr"/>
            <a:endParaRPr lang="nb-NO" sz="1600" b="1" dirty="0">
              <a:solidFill>
                <a:schemeClr val="bg1"/>
              </a:solidFill>
            </a:endParaRPr>
          </a:p>
          <a:p>
            <a:pPr algn="ctr"/>
            <a:r>
              <a:rPr lang="nb-NO" b="1" dirty="0">
                <a:solidFill>
                  <a:schemeClr val="bg1"/>
                </a:solidFill>
              </a:rPr>
              <a:t>NSF</a:t>
            </a:r>
          </a:p>
          <a:p>
            <a:pPr algn="ctr"/>
            <a:endParaRPr lang="nb-NO" sz="1000" b="1" dirty="0">
              <a:solidFill>
                <a:schemeClr val="bg1"/>
              </a:solidFill>
            </a:endParaRPr>
          </a:p>
        </p:txBody>
      </p:sp>
      <p:sp>
        <p:nvSpPr>
          <p:cNvPr id="6" name="Pil høyre 5"/>
          <p:cNvSpPr/>
          <p:nvPr/>
        </p:nvSpPr>
        <p:spPr>
          <a:xfrm>
            <a:off x="8736165" y="3995844"/>
            <a:ext cx="676827" cy="28174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9617406" y="3534179"/>
            <a:ext cx="1648263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nb-NO" b="1" dirty="0" err="1">
                <a:solidFill>
                  <a:schemeClr val="bg1"/>
                </a:solidFill>
              </a:rPr>
              <a:t>Kretsting</a:t>
            </a:r>
            <a:endParaRPr lang="nb-NO" b="1" dirty="0">
              <a:solidFill>
                <a:schemeClr val="bg1"/>
              </a:solidFill>
            </a:endParaRPr>
          </a:p>
          <a:p>
            <a:pPr algn="ctr"/>
            <a:r>
              <a:rPr lang="nb-NO" dirty="0">
                <a:solidFill>
                  <a:schemeClr val="bg1"/>
                </a:solidFill>
              </a:rPr>
              <a:t>Vår 2017</a:t>
            </a:r>
          </a:p>
          <a:p>
            <a:pPr algn="ctr"/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8" name="Pil høyre 7"/>
          <p:cNvSpPr/>
          <p:nvPr/>
        </p:nvSpPr>
        <p:spPr>
          <a:xfrm>
            <a:off x="5820770" y="2476842"/>
            <a:ext cx="726338" cy="310946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lassholder for innhol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096" y="1680519"/>
            <a:ext cx="2093673" cy="2112517"/>
          </a:xfrm>
          <a:prstGeom prst="rect">
            <a:avLst/>
          </a:prstGeom>
        </p:spPr>
      </p:pic>
      <p:pic>
        <p:nvPicPr>
          <p:cNvPr id="11" name="Plassholder for innho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84" y="3995844"/>
            <a:ext cx="2412499" cy="2323071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478351" y="2103988"/>
            <a:ext cx="2074443" cy="270843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endParaRPr lang="nb-NO" sz="800" b="1" dirty="0">
              <a:solidFill>
                <a:schemeClr val="bg1"/>
              </a:solidFill>
            </a:endParaRPr>
          </a:p>
          <a:p>
            <a:pPr algn="ctr"/>
            <a:r>
              <a:rPr lang="nb-NO" b="1" dirty="0">
                <a:solidFill>
                  <a:schemeClr val="bg1"/>
                </a:solidFill>
              </a:rPr>
              <a:t>SKIPOLITISK</a:t>
            </a:r>
          </a:p>
          <a:p>
            <a:pPr algn="ctr"/>
            <a:r>
              <a:rPr lang="nb-NO" b="1" dirty="0">
                <a:solidFill>
                  <a:schemeClr val="bg1"/>
                </a:solidFill>
              </a:rPr>
              <a:t>DOKUMENT</a:t>
            </a:r>
          </a:p>
          <a:p>
            <a:pPr algn="ctr"/>
            <a:endParaRPr lang="nb-NO" b="1" dirty="0">
              <a:solidFill>
                <a:schemeClr val="bg1"/>
              </a:solidFill>
            </a:endParaRPr>
          </a:p>
          <a:p>
            <a:pPr algn="ctr"/>
            <a:r>
              <a:rPr lang="nb-NO" b="1" dirty="0">
                <a:solidFill>
                  <a:schemeClr val="bg1"/>
                </a:solidFill>
              </a:rPr>
              <a:t>2016 – 2020</a:t>
            </a:r>
          </a:p>
          <a:p>
            <a:pPr algn="ctr"/>
            <a:endParaRPr lang="nb-NO" b="1" dirty="0">
              <a:solidFill>
                <a:schemeClr val="bg1"/>
              </a:solidFill>
            </a:endParaRPr>
          </a:p>
          <a:p>
            <a:pPr algn="ctr"/>
            <a:endParaRPr lang="nb-NO" b="1" dirty="0">
              <a:solidFill>
                <a:schemeClr val="bg1"/>
              </a:solidFill>
            </a:endParaRPr>
          </a:p>
          <a:p>
            <a:pPr algn="ctr"/>
            <a:r>
              <a:rPr lang="nb-NO" b="1" dirty="0">
                <a:solidFill>
                  <a:schemeClr val="bg1"/>
                </a:solidFill>
              </a:rPr>
              <a:t>Norges skiforbund</a:t>
            </a:r>
          </a:p>
          <a:p>
            <a:pPr algn="ctr"/>
            <a:endParaRPr lang="nb-NO" b="1" dirty="0">
              <a:solidFill>
                <a:schemeClr val="bg1"/>
              </a:solidFill>
            </a:endParaRPr>
          </a:p>
          <a:p>
            <a:pPr algn="ctr"/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12" name="Høyre klammeparentes 11"/>
          <p:cNvSpPr/>
          <p:nvPr/>
        </p:nvSpPr>
        <p:spPr>
          <a:xfrm>
            <a:off x="4963971" y="1725615"/>
            <a:ext cx="743850" cy="40428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il høyre 12"/>
          <p:cNvSpPr/>
          <p:nvPr/>
        </p:nvSpPr>
        <p:spPr>
          <a:xfrm rot="5400000">
            <a:off x="10102199" y="4637583"/>
            <a:ext cx="475396" cy="26386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Avrundet rektangel 14"/>
          <p:cNvSpPr/>
          <p:nvPr/>
        </p:nvSpPr>
        <p:spPr>
          <a:xfrm>
            <a:off x="9598367" y="5158853"/>
            <a:ext cx="1514902" cy="51861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Klubb</a:t>
            </a:r>
          </a:p>
        </p:txBody>
      </p:sp>
      <p:sp>
        <p:nvSpPr>
          <p:cNvPr id="16" name="Avrundet rektangel 15"/>
          <p:cNvSpPr/>
          <p:nvPr/>
        </p:nvSpPr>
        <p:spPr>
          <a:xfrm>
            <a:off x="9750767" y="5311253"/>
            <a:ext cx="1514902" cy="51861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Klubb</a:t>
            </a:r>
          </a:p>
        </p:txBody>
      </p:sp>
      <p:sp>
        <p:nvSpPr>
          <p:cNvPr id="17" name="Avrundet rektangel 16"/>
          <p:cNvSpPr/>
          <p:nvPr/>
        </p:nvSpPr>
        <p:spPr>
          <a:xfrm>
            <a:off x="9903167" y="5463653"/>
            <a:ext cx="1514902" cy="51861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Klubb</a:t>
            </a:r>
          </a:p>
        </p:txBody>
      </p:sp>
      <p:sp>
        <p:nvSpPr>
          <p:cNvPr id="18" name="Avrundet rektangel 17"/>
          <p:cNvSpPr/>
          <p:nvPr/>
        </p:nvSpPr>
        <p:spPr>
          <a:xfrm>
            <a:off x="10055567" y="5616053"/>
            <a:ext cx="1514902" cy="51861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Klubb</a:t>
            </a:r>
          </a:p>
        </p:txBody>
      </p:sp>
      <p:sp>
        <p:nvSpPr>
          <p:cNvPr id="19" name="Avrundet rektangel 18"/>
          <p:cNvSpPr/>
          <p:nvPr/>
        </p:nvSpPr>
        <p:spPr>
          <a:xfrm>
            <a:off x="10207967" y="5768453"/>
            <a:ext cx="1514902" cy="51861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Klubb</a:t>
            </a:r>
          </a:p>
        </p:txBody>
      </p:sp>
      <p:sp>
        <p:nvSpPr>
          <p:cNvPr id="20" name="Avrundet rektangel 19"/>
          <p:cNvSpPr/>
          <p:nvPr/>
        </p:nvSpPr>
        <p:spPr>
          <a:xfrm>
            <a:off x="10360367" y="5920853"/>
            <a:ext cx="1514902" cy="51861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Klubb</a:t>
            </a:r>
          </a:p>
        </p:txBody>
      </p:sp>
      <p:sp>
        <p:nvSpPr>
          <p:cNvPr id="21" name="Avrundet rektangel 20"/>
          <p:cNvSpPr/>
          <p:nvPr/>
        </p:nvSpPr>
        <p:spPr>
          <a:xfrm>
            <a:off x="10512767" y="6073253"/>
            <a:ext cx="1514902" cy="51861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Klubb</a:t>
            </a:r>
          </a:p>
        </p:txBody>
      </p:sp>
      <p:sp>
        <p:nvSpPr>
          <p:cNvPr id="22" name="TekstSylinder 21"/>
          <p:cNvSpPr txBox="1"/>
          <p:nvPr/>
        </p:nvSpPr>
        <p:spPr>
          <a:xfrm>
            <a:off x="1225688" y="1020567"/>
            <a:ext cx="3356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Prioritere nivåer, områder og mål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6781735" y="1031200"/>
            <a:ext cx="71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Tiltak</a:t>
            </a:r>
          </a:p>
        </p:txBody>
      </p:sp>
      <p:cxnSp>
        <p:nvCxnSpPr>
          <p:cNvPr id="25" name="Rett pil 24"/>
          <p:cNvCxnSpPr/>
          <p:nvPr/>
        </p:nvCxnSpPr>
        <p:spPr>
          <a:xfrm>
            <a:off x="5117910" y="1215866"/>
            <a:ext cx="1405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pil 26"/>
          <p:cNvCxnSpPr/>
          <p:nvPr/>
        </p:nvCxnSpPr>
        <p:spPr>
          <a:xfrm>
            <a:off x="7532097" y="1215866"/>
            <a:ext cx="0" cy="496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Sylinder 25"/>
          <p:cNvSpPr txBox="1"/>
          <p:nvPr/>
        </p:nvSpPr>
        <p:spPr>
          <a:xfrm>
            <a:off x="6902883" y="3453255"/>
            <a:ext cx="1449779" cy="141577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endParaRPr lang="nb-NO" sz="1000" b="1" dirty="0">
              <a:solidFill>
                <a:schemeClr val="bg1"/>
              </a:solidFill>
            </a:endParaRPr>
          </a:p>
          <a:p>
            <a:pPr algn="ctr"/>
            <a:r>
              <a:rPr lang="nb-NO" sz="1600" b="1" dirty="0">
                <a:solidFill>
                  <a:schemeClr val="bg1"/>
                </a:solidFill>
              </a:rPr>
              <a:t>HANDLINGS-</a:t>
            </a:r>
          </a:p>
          <a:p>
            <a:pPr algn="ctr"/>
            <a:r>
              <a:rPr lang="nb-NO" sz="1600" b="1" dirty="0">
                <a:solidFill>
                  <a:schemeClr val="bg1"/>
                </a:solidFill>
              </a:rPr>
              <a:t>PLAN</a:t>
            </a:r>
          </a:p>
          <a:p>
            <a:pPr algn="ctr"/>
            <a:endParaRPr lang="nb-NO" sz="1600" b="1" dirty="0">
              <a:solidFill>
                <a:schemeClr val="bg1"/>
              </a:solidFill>
            </a:endParaRPr>
          </a:p>
          <a:p>
            <a:pPr algn="ctr"/>
            <a:r>
              <a:rPr lang="nb-NO" b="1" dirty="0">
                <a:solidFill>
                  <a:schemeClr val="bg1"/>
                </a:solidFill>
              </a:rPr>
              <a:t>Skikrets</a:t>
            </a:r>
          </a:p>
          <a:p>
            <a:pPr algn="ctr"/>
            <a:endParaRPr lang="nb-NO" sz="1000" b="1" dirty="0">
              <a:solidFill>
                <a:schemeClr val="bg1"/>
              </a:solidFill>
            </a:endParaRPr>
          </a:p>
        </p:txBody>
      </p:sp>
      <p:sp>
        <p:nvSpPr>
          <p:cNvPr id="28" name="TekstSylinder 27"/>
          <p:cNvSpPr txBox="1"/>
          <p:nvPr/>
        </p:nvSpPr>
        <p:spPr>
          <a:xfrm>
            <a:off x="6905155" y="5025028"/>
            <a:ext cx="1449779" cy="141577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endParaRPr lang="nb-NO" sz="1000" b="1" dirty="0">
              <a:solidFill>
                <a:schemeClr val="bg1"/>
              </a:solidFill>
            </a:endParaRPr>
          </a:p>
          <a:p>
            <a:pPr algn="ctr"/>
            <a:r>
              <a:rPr lang="nb-NO" sz="1600" b="1" dirty="0">
                <a:solidFill>
                  <a:schemeClr val="bg1"/>
                </a:solidFill>
              </a:rPr>
              <a:t>Sportslig plan</a:t>
            </a:r>
          </a:p>
          <a:p>
            <a:pPr algn="ctr"/>
            <a:r>
              <a:rPr lang="nb-NO" sz="1600" b="1" dirty="0">
                <a:solidFill>
                  <a:schemeClr val="bg1"/>
                </a:solidFill>
              </a:rPr>
              <a:t>HP</a:t>
            </a:r>
          </a:p>
          <a:p>
            <a:pPr algn="ctr"/>
            <a:endParaRPr lang="nb-NO" sz="1600" b="1" dirty="0">
              <a:solidFill>
                <a:schemeClr val="bg1"/>
              </a:solidFill>
            </a:endParaRPr>
          </a:p>
          <a:p>
            <a:pPr algn="ctr"/>
            <a:r>
              <a:rPr lang="nb-NO" b="1" dirty="0">
                <a:solidFill>
                  <a:schemeClr val="bg1"/>
                </a:solidFill>
              </a:rPr>
              <a:t>Skiklubb</a:t>
            </a:r>
          </a:p>
          <a:p>
            <a:pPr algn="ctr"/>
            <a:endParaRPr lang="nb-NO" sz="1000" b="1" dirty="0">
              <a:solidFill>
                <a:schemeClr val="bg1"/>
              </a:solidFill>
            </a:endParaRPr>
          </a:p>
        </p:txBody>
      </p:sp>
      <p:sp>
        <p:nvSpPr>
          <p:cNvPr id="29" name="Pil høyre 28"/>
          <p:cNvSpPr/>
          <p:nvPr/>
        </p:nvSpPr>
        <p:spPr>
          <a:xfrm>
            <a:off x="5801423" y="3982967"/>
            <a:ext cx="726338" cy="31094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Pil høyre 29"/>
          <p:cNvSpPr/>
          <p:nvPr/>
        </p:nvSpPr>
        <p:spPr>
          <a:xfrm>
            <a:off x="5782076" y="5489092"/>
            <a:ext cx="726338" cy="310946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il høyre 30"/>
          <p:cNvSpPr/>
          <p:nvPr/>
        </p:nvSpPr>
        <p:spPr>
          <a:xfrm>
            <a:off x="8714437" y="5538142"/>
            <a:ext cx="676827" cy="281741"/>
          </a:xfrm>
          <a:prstGeom prst="rightArrow">
            <a:avLst/>
          </a:prstGeom>
          <a:solidFill>
            <a:schemeClr val="accent6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Ellipse 1"/>
          <p:cNvSpPr/>
          <p:nvPr/>
        </p:nvSpPr>
        <p:spPr>
          <a:xfrm>
            <a:off x="5495313" y="3316723"/>
            <a:ext cx="6227556" cy="17396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76647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8377159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b-NO" sz="2400" b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Eksempel fra Nordland skikrets</a:t>
            </a:r>
            <a:endParaRPr lang="nb-NO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245165" y="693363"/>
            <a:ext cx="3213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C00000"/>
                </a:solidFill>
              </a:rPr>
              <a:t>Fra ord til handling – på kort tid!</a:t>
            </a:r>
          </a:p>
        </p:txBody>
      </p:sp>
      <p:pic>
        <p:nvPicPr>
          <p:cNvPr id="10" name="Plassholder for innho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65" y="1262724"/>
            <a:ext cx="7623987" cy="523523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kstSylinder 6"/>
          <p:cNvSpPr txBox="1"/>
          <p:nvPr/>
        </p:nvSpPr>
        <p:spPr>
          <a:xfrm>
            <a:off x="0" y="1262724"/>
            <a:ext cx="4469878" cy="461665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Januar: invitasjon til jentesamling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7959755" y="693363"/>
            <a:ext cx="3538213" cy="461665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21. Februar - Jentesamling</a:t>
            </a:r>
          </a:p>
        </p:txBody>
      </p:sp>
      <p:pic>
        <p:nvPicPr>
          <p:cNvPr id="11" name="Picture 10" descr="Jenteprosjekt langrenn i Vefsn. Halsøy IL har tatt initiativet og tirsdag var det aller første planleggingsmøtet mellom ledere, trenere, foreldre og utøvere. Halsøys Elin Abelsen og Atle Rolstadaas fra Skiforbunde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r="4704" b="-3"/>
          <a:stretch/>
        </p:blipFill>
        <p:spPr bwMode="auto">
          <a:xfrm>
            <a:off x="8066207" y="4094922"/>
            <a:ext cx="4125793" cy="300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Jenteprosjekt I langrenn: Halsøy IL har tatt initiativet til ei jnetesatsing i langrenn, og tirsdag var det planleggingsmøte mellom ledere, trenere, foreldre og utøvere. Jentene fikk også være med på ei treningsøkt med Christine Dahl. Det var en gjeng fornøyde jenter etter treninga.  FOTO: PER VIKA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" r="16137" b="-1"/>
          <a:stretch/>
        </p:blipFill>
        <p:spPr bwMode="auto">
          <a:xfrm>
            <a:off x="8040319" y="1262724"/>
            <a:ext cx="4151681" cy="302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066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8377159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b-NO" sz="2400" b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Eksempel fra Nordland skikrets</a:t>
            </a:r>
            <a:endParaRPr lang="nb-NO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55713" y="608687"/>
            <a:ext cx="3213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C00000"/>
                </a:solidFill>
              </a:rPr>
              <a:t>Fra ord til handling – på kort tid!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0" y="1049946"/>
            <a:ext cx="1368708" cy="461665"/>
          </a:xfrm>
          <a:prstGeom prst="rect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I februar:</a:t>
            </a:r>
          </a:p>
        </p:txBody>
      </p:sp>
      <p:sp>
        <p:nvSpPr>
          <p:cNvPr id="12" name="Plassholder for innhold 2"/>
          <p:cNvSpPr txBox="1">
            <a:spLocks/>
          </p:cNvSpPr>
          <p:nvPr/>
        </p:nvSpPr>
        <p:spPr>
          <a:xfrm>
            <a:off x="155713" y="1755453"/>
            <a:ext cx="61026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2800" b="1" dirty="0">
                <a:solidFill>
                  <a:srgbClr val="00B0F0"/>
                </a:solidFill>
              </a:rPr>
              <a:t>‘Tour de Salten’ – </a:t>
            </a:r>
            <a:r>
              <a:rPr lang="nb-NO" sz="2800" b="1" dirty="0" err="1">
                <a:solidFill>
                  <a:srgbClr val="00B0F0"/>
                </a:solidFill>
              </a:rPr>
              <a:t>freeski</a:t>
            </a:r>
            <a:endParaRPr lang="nb-NO" sz="2800" b="1" dirty="0">
              <a:solidFill>
                <a:srgbClr val="00B0F0"/>
              </a:solidFill>
            </a:endParaRPr>
          </a:p>
          <a:p>
            <a:pPr algn="l"/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Skiforbundet og skikrets på rundtur i Salten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I samarbeid med Idrettskretsen og Gym og Turn-kretsen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I samarbeid med Bodø vgs.- idrettsfag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de utdannes som trenere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Besøkte fire klubber og et alpinanlegg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Deltok og bidro på kveldstrening</a:t>
            </a:r>
          </a:p>
          <a:p>
            <a:pPr algn="l"/>
            <a:endParaRPr lang="nb-NO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nb-NO" dirty="0">
                <a:solidFill>
                  <a:schemeClr val="bg1">
                    <a:lumMod val="50000"/>
                  </a:schemeClr>
                </a:solidFill>
              </a:rPr>
              <a:t>- Koble skole – Klubb</a:t>
            </a:r>
          </a:p>
          <a:p>
            <a:pPr algn="l"/>
            <a:r>
              <a:rPr lang="nb-NO" b="1" dirty="0">
                <a:solidFill>
                  <a:schemeClr val="bg1">
                    <a:lumMod val="50000"/>
                  </a:schemeClr>
                </a:solidFill>
              </a:rPr>
              <a:t>Uorganisert – Organisert – egenorganisert </a:t>
            </a:r>
          </a:p>
          <a:p>
            <a:pPr lvl="1" algn="l"/>
            <a:endParaRPr lang="nb-NO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nb-NO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2" descr="Atle Rolstadaas sitt bild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775" y="612915"/>
            <a:ext cx="6075648" cy="607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4460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61" y="133940"/>
            <a:ext cx="11602950" cy="645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7709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NSF logo ny de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7176" y="1031876"/>
            <a:ext cx="6467475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609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40676" y="281354"/>
            <a:ext cx="123655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b-NO" sz="2400" b="1" dirty="0">
                <a:solidFill>
                  <a:srgbClr val="00B0F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SUM og SPD på agendaen i krets, høstmøter, sonemøter og strategiseminar</a:t>
            </a:r>
            <a:endParaRPr lang="nb-NO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b-NO" dirty="0"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6" y="1020018"/>
            <a:ext cx="9582150" cy="561022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kstSylinder 3"/>
          <p:cNvSpPr txBox="1"/>
          <p:nvPr/>
        </p:nvSpPr>
        <p:spPr>
          <a:xfrm>
            <a:off x="6917633" y="784647"/>
            <a:ext cx="5158409" cy="563231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nb-NO" sz="2400" b="1" u="sng" dirty="0">
                <a:solidFill>
                  <a:srgbClr val="C00000"/>
                </a:solidFill>
              </a:rPr>
              <a:t>Pr. 5. april er det gjennomført</a:t>
            </a:r>
          </a:p>
          <a:p>
            <a:pPr marL="285750" indent="-285750">
              <a:buFontTx/>
              <a:buChar char="-"/>
            </a:pPr>
            <a:r>
              <a:rPr lang="nb-NO" sz="2400" b="1" dirty="0">
                <a:solidFill>
                  <a:srgbClr val="C00000"/>
                </a:solidFill>
              </a:rPr>
              <a:t>43 høstmøter/fagmøter</a:t>
            </a:r>
          </a:p>
          <a:p>
            <a:pPr marL="285750" indent="-285750">
              <a:buFontTx/>
              <a:buChar char="-"/>
            </a:pPr>
            <a:r>
              <a:rPr lang="nb-NO" sz="2400" b="1" dirty="0">
                <a:solidFill>
                  <a:srgbClr val="C00000"/>
                </a:solidFill>
              </a:rPr>
              <a:t>13 styreseminar i krets med handlingsplanprosess</a:t>
            </a:r>
          </a:p>
          <a:p>
            <a:pPr marL="285750" indent="-285750">
              <a:buFontTx/>
              <a:buChar char="-"/>
            </a:pPr>
            <a:r>
              <a:rPr lang="nb-NO" sz="2400" b="1" dirty="0">
                <a:solidFill>
                  <a:srgbClr val="C00000"/>
                </a:solidFill>
              </a:rPr>
              <a:t>10 sonemøter (klubber)</a:t>
            </a:r>
          </a:p>
          <a:p>
            <a:pPr marL="285750" indent="-285750">
              <a:buFontTx/>
              <a:buChar char="-"/>
            </a:pPr>
            <a:r>
              <a:rPr lang="nb-NO" sz="2400" b="1" dirty="0">
                <a:solidFill>
                  <a:srgbClr val="C00000"/>
                </a:solidFill>
              </a:rPr>
              <a:t>10 klubbesøk</a:t>
            </a:r>
          </a:p>
          <a:p>
            <a:r>
              <a:rPr lang="nb-NO" sz="2400" b="1" dirty="0">
                <a:solidFill>
                  <a:srgbClr val="C00000"/>
                </a:solidFill>
              </a:rPr>
              <a:t>-   11 oppfølgingstiltak</a:t>
            </a:r>
          </a:p>
          <a:p>
            <a:endParaRPr lang="nb-NO" sz="2400" dirty="0">
              <a:solidFill>
                <a:srgbClr val="C00000"/>
              </a:solidFill>
            </a:endParaRPr>
          </a:p>
          <a:p>
            <a:r>
              <a:rPr lang="nb-NO" sz="2400" u="sng" dirty="0">
                <a:solidFill>
                  <a:srgbClr val="C00000"/>
                </a:solidFill>
              </a:rPr>
              <a:t>I tillegg til presentasjoner på:</a:t>
            </a:r>
          </a:p>
          <a:p>
            <a:pPr marL="342900" indent="-342900">
              <a:buFontTx/>
              <a:buChar char="-"/>
            </a:pPr>
            <a:r>
              <a:rPr lang="nb-NO" sz="2400" dirty="0">
                <a:solidFill>
                  <a:srgbClr val="C00000"/>
                </a:solidFill>
              </a:rPr>
              <a:t>Fagforum i NIF (alle IK/SF ansatte)</a:t>
            </a:r>
          </a:p>
          <a:p>
            <a:pPr marL="342900" indent="-342900">
              <a:buFontTx/>
              <a:buChar char="-"/>
            </a:pPr>
            <a:r>
              <a:rPr lang="nb-NO" sz="2400" dirty="0">
                <a:solidFill>
                  <a:srgbClr val="C00000"/>
                </a:solidFill>
              </a:rPr>
              <a:t>Telemarkskonferansen</a:t>
            </a:r>
          </a:p>
          <a:p>
            <a:pPr marL="342900" indent="-342900">
              <a:buFontTx/>
              <a:buChar char="-"/>
            </a:pPr>
            <a:r>
              <a:rPr lang="nb-NO" sz="2400" dirty="0">
                <a:solidFill>
                  <a:srgbClr val="C00000"/>
                </a:solidFill>
              </a:rPr>
              <a:t>Årsmøte i idrettsrådet i Trondheim</a:t>
            </a:r>
          </a:p>
          <a:p>
            <a:pPr marL="342900" indent="-342900">
              <a:buFontTx/>
              <a:buChar char="-"/>
            </a:pPr>
            <a:r>
              <a:rPr lang="nb-NO" sz="2400" dirty="0">
                <a:solidFill>
                  <a:srgbClr val="C00000"/>
                </a:solidFill>
              </a:rPr>
              <a:t>3 fellesmøter på Idrettens hus</a:t>
            </a:r>
          </a:p>
          <a:p>
            <a:pPr marL="342900" indent="-342900">
              <a:buFontTx/>
              <a:buChar char="-"/>
            </a:pPr>
            <a:r>
              <a:rPr lang="nb-NO" sz="2400" dirty="0">
                <a:solidFill>
                  <a:srgbClr val="C00000"/>
                </a:solidFill>
              </a:rPr>
              <a:t>Møter på tvers av særforbund</a:t>
            </a:r>
          </a:p>
          <a:p>
            <a:pPr marL="342900" indent="-342900">
              <a:buFontTx/>
              <a:buChar char="-"/>
            </a:pPr>
            <a:r>
              <a:rPr lang="nb-NO" sz="2400" dirty="0">
                <a:solidFill>
                  <a:srgbClr val="C00000"/>
                </a:solidFill>
              </a:rPr>
              <a:t>Div. møter i krets</a:t>
            </a:r>
          </a:p>
        </p:txBody>
      </p:sp>
    </p:spTree>
    <p:extLst>
      <p:ext uri="{BB962C8B-B14F-4D97-AF65-F5344CB8AC3E}">
        <p14:creationId xmlns:p14="http://schemas.microsoft.com/office/powerpoint/2010/main" val="668887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-1" y="56950"/>
            <a:ext cx="10126639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nb-NO" altLang="nb-NO" sz="2400" b="1" dirty="0">
                <a:solidFill>
                  <a:schemeClr val="bg1"/>
                </a:solidFill>
                <a:latin typeface="inherit"/>
              </a:rPr>
              <a:t>‘Pedagogisk opplegg’ </a:t>
            </a:r>
            <a:r>
              <a:rPr lang="nb-NO" altLang="nb-NO" sz="2400" dirty="0">
                <a:solidFill>
                  <a:schemeClr val="bg1"/>
                </a:solidFill>
                <a:latin typeface="inherit"/>
              </a:rPr>
              <a:t>utvikling av handlingsplan/prioritere mål</a:t>
            </a:r>
            <a:endParaRPr lang="nb-NO" altLang="nb-NO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6" y="698730"/>
            <a:ext cx="5802110" cy="308067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6" name="TekstSylinder 15"/>
          <p:cNvSpPr txBox="1"/>
          <p:nvPr/>
        </p:nvSpPr>
        <p:spPr>
          <a:xfrm>
            <a:off x="61746" y="872918"/>
            <a:ext cx="367748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6054346" y="577228"/>
            <a:ext cx="367748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59866" y="3844672"/>
            <a:ext cx="367748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5863856" y="4252341"/>
            <a:ext cx="367748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64036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-1" y="56950"/>
            <a:ext cx="10126639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nb-NO" altLang="nb-NO" sz="2400" b="1" dirty="0">
                <a:solidFill>
                  <a:schemeClr val="bg1"/>
                </a:solidFill>
                <a:latin typeface="inherit"/>
              </a:rPr>
              <a:t>‘Pedagogisk opplegg’ </a:t>
            </a:r>
            <a:r>
              <a:rPr lang="nb-NO" altLang="nb-NO" sz="2400" dirty="0">
                <a:solidFill>
                  <a:schemeClr val="bg1"/>
                </a:solidFill>
                <a:latin typeface="inherit"/>
              </a:rPr>
              <a:t>utvikling av handlingsplan/prioritere mål</a:t>
            </a:r>
            <a:endParaRPr lang="nb-NO" altLang="nb-NO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6" y="698730"/>
            <a:ext cx="5802110" cy="308067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676" y="808061"/>
            <a:ext cx="5874489" cy="321344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6" name="TekstSylinder 15"/>
          <p:cNvSpPr txBox="1"/>
          <p:nvPr/>
        </p:nvSpPr>
        <p:spPr>
          <a:xfrm>
            <a:off x="61746" y="872918"/>
            <a:ext cx="367748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6054346" y="577228"/>
            <a:ext cx="367748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59866" y="3844672"/>
            <a:ext cx="367748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5863856" y="4252341"/>
            <a:ext cx="367748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4225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-1" y="56950"/>
            <a:ext cx="10126639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nb-NO" altLang="nb-NO" sz="2400" b="1" dirty="0">
                <a:solidFill>
                  <a:schemeClr val="bg1"/>
                </a:solidFill>
                <a:latin typeface="inherit"/>
              </a:rPr>
              <a:t>‘Pedagogisk opplegg’ </a:t>
            </a:r>
            <a:r>
              <a:rPr lang="nb-NO" altLang="nb-NO" sz="2400" dirty="0">
                <a:solidFill>
                  <a:schemeClr val="bg1"/>
                </a:solidFill>
                <a:latin typeface="inherit"/>
              </a:rPr>
              <a:t>utvikling av handlingsplan/prioritere mål</a:t>
            </a:r>
            <a:endParaRPr lang="nb-NO" altLang="nb-NO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6" y="698730"/>
            <a:ext cx="5802110" cy="308067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676" y="808061"/>
            <a:ext cx="5874489" cy="321344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94" y="4021508"/>
            <a:ext cx="5385360" cy="29507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6" name="TekstSylinder 15"/>
          <p:cNvSpPr txBox="1"/>
          <p:nvPr/>
        </p:nvSpPr>
        <p:spPr>
          <a:xfrm>
            <a:off x="61746" y="872918"/>
            <a:ext cx="367748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6054346" y="577228"/>
            <a:ext cx="367748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59866" y="3844672"/>
            <a:ext cx="367748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5863856" y="4252341"/>
            <a:ext cx="367748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85407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-1" y="56950"/>
            <a:ext cx="10126639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nb-NO" altLang="nb-NO" sz="2400" b="1" dirty="0">
                <a:solidFill>
                  <a:schemeClr val="bg1"/>
                </a:solidFill>
                <a:latin typeface="inherit"/>
              </a:rPr>
              <a:t>‘Pedagogisk opplegg’ </a:t>
            </a:r>
            <a:r>
              <a:rPr lang="nb-NO" altLang="nb-NO" sz="2400" dirty="0">
                <a:solidFill>
                  <a:schemeClr val="bg1"/>
                </a:solidFill>
                <a:latin typeface="inherit"/>
              </a:rPr>
              <a:t>utvikling av handlingsplan/prioritere mål</a:t>
            </a:r>
            <a:endParaRPr lang="nb-NO" altLang="nb-NO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6" y="698730"/>
            <a:ext cx="5802110" cy="308067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676" y="808061"/>
            <a:ext cx="5874489" cy="321344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94" y="4021508"/>
            <a:ext cx="5385360" cy="29507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856" y="4310954"/>
            <a:ext cx="6564270" cy="361737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6" name="TekstSylinder 15"/>
          <p:cNvSpPr txBox="1"/>
          <p:nvPr/>
        </p:nvSpPr>
        <p:spPr>
          <a:xfrm>
            <a:off x="61746" y="872918"/>
            <a:ext cx="367748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6054346" y="577228"/>
            <a:ext cx="367748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59866" y="3844672"/>
            <a:ext cx="367748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5863856" y="4252341"/>
            <a:ext cx="367748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96743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14646</TotalTime>
  <Words>1218</Words>
  <Application>Microsoft Office PowerPoint</Application>
  <PresentationFormat>Widescreen</PresentationFormat>
  <Paragraphs>302</Paragraphs>
  <Slides>43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10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43</vt:i4>
      </vt:variant>
    </vt:vector>
  </HeadingPairs>
  <TitlesOfParts>
    <vt:vector size="54" baseType="lpstr">
      <vt:lpstr>Arial</vt:lpstr>
      <vt:lpstr>Bookman Old Style</vt:lpstr>
      <vt:lpstr>Calibri</vt:lpstr>
      <vt:lpstr>Calibri Light</vt:lpstr>
      <vt:lpstr>Courier New</vt:lpstr>
      <vt:lpstr>Garamond</vt:lpstr>
      <vt:lpstr>Georgia</vt:lpstr>
      <vt:lpstr>inherit</vt:lpstr>
      <vt:lpstr>Times New Roman</vt:lpstr>
      <vt:lpstr>Wingdings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Helen Ingebretsen</dc:creator>
  <cp:lastModifiedBy>Helen Ingebretsen</cp:lastModifiedBy>
  <cp:revision>778</cp:revision>
  <dcterms:created xsi:type="dcterms:W3CDTF">2015-09-10T06:27:39Z</dcterms:created>
  <dcterms:modified xsi:type="dcterms:W3CDTF">2017-05-10T08:01:52Z</dcterms:modified>
</cp:coreProperties>
</file>