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83" r:id="rId9"/>
    <p:sldId id="260" r:id="rId10"/>
    <p:sldId id="264" r:id="rId11"/>
    <p:sldId id="261" r:id="rId12"/>
    <p:sldId id="265" r:id="rId13"/>
    <p:sldId id="262" r:id="rId14"/>
    <p:sldId id="266" r:id="rId15"/>
    <p:sldId id="263"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er Furseth" userId="932bc4e0-e56c-4599-bee8-e3ae82c28985" providerId="ADAL" clId="{44F94A90-FDB0-4055-980F-0550CF560FAD}"/>
    <pc:docChg chg="undo custSel mod addSld delSld modSld">
      <pc:chgData name="Petter Furseth" userId="932bc4e0-e56c-4599-bee8-e3ae82c28985" providerId="ADAL" clId="{44F94A90-FDB0-4055-980F-0550CF560FAD}" dt="2019-05-23T10:03:37.731" v="341" actId="20577"/>
      <pc:docMkLst>
        <pc:docMk/>
      </pc:docMkLst>
      <pc:sldChg chg="addSp modSp add">
        <pc:chgData name="Petter Furseth" userId="932bc4e0-e56c-4599-bee8-e3ae82c28985" providerId="ADAL" clId="{44F94A90-FDB0-4055-980F-0550CF560FAD}" dt="2019-05-23T08:50:49.285" v="43" actId="122"/>
        <pc:sldMkLst>
          <pc:docMk/>
          <pc:sldMk cId="4268906532" sldId="270"/>
        </pc:sldMkLst>
        <pc:spChg chg="add mod">
          <ac:chgData name="Petter Furseth" userId="932bc4e0-e56c-4599-bee8-e3ae82c28985" providerId="ADAL" clId="{44F94A90-FDB0-4055-980F-0550CF560FAD}" dt="2019-05-23T08:50:49.285" v="43" actId="122"/>
          <ac:spMkLst>
            <pc:docMk/>
            <pc:sldMk cId="4268906532" sldId="270"/>
            <ac:spMk id="2" creationId="{6D653344-0A52-49F8-BC76-6E623218FE55}"/>
          </ac:spMkLst>
        </pc:spChg>
      </pc:sldChg>
      <pc:sldChg chg="modSp add">
        <pc:chgData name="Petter Furseth" userId="932bc4e0-e56c-4599-bee8-e3ae82c28985" providerId="ADAL" clId="{44F94A90-FDB0-4055-980F-0550CF560FAD}" dt="2019-05-23T08:51:02.842" v="45" actId="122"/>
        <pc:sldMkLst>
          <pc:docMk/>
          <pc:sldMk cId="4134481059" sldId="271"/>
        </pc:sldMkLst>
        <pc:spChg chg="mod">
          <ac:chgData name="Petter Furseth" userId="932bc4e0-e56c-4599-bee8-e3ae82c28985" providerId="ADAL" clId="{44F94A90-FDB0-4055-980F-0550CF560FAD}" dt="2019-05-23T08:51:02.842" v="45" actId="122"/>
          <ac:spMkLst>
            <pc:docMk/>
            <pc:sldMk cId="4134481059" sldId="271"/>
            <ac:spMk id="2" creationId="{6D653344-0A52-49F8-BC76-6E623218FE55}"/>
          </ac:spMkLst>
        </pc:spChg>
      </pc:sldChg>
      <pc:sldChg chg="add del">
        <pc:chgData name="Petter Furseth" userId="932bc4e0-e56c-4599-bee8-e3ae82c28985" providerId="ADAL" clId="{44F94A90-FDB0-4055-980F-0550CF560FAD}" dt="2019-05-23T08:56:44.022" v="232" actId="2696"/>
        <pc:sldMkLst>
          <pc:docMk/>
          <pc:sldMk cId="357687322" sldId="272"/>
        </pc:sldMkLst>
      </pc:sldChg>
      <pc:sldChg chg="modSp add">
        <pc:chgData name="Petter Furseth" userId="932bc4e0-e56c-4599-bee8-e3ae82c28985" providerId="ADAL" clId="{44F94A90-FDB0-4055-980F-0550CF560FAD}" dt="2019-05-23T08:55:19.504" v="122" actId="20577"/>
        <pc:sldMkLst>
          <pc:docMk/>
          <pc:sldMk cId="282692758" sldId="273"/>
        </pc:sldMkLst>
        <pc:spChg chg="mod">
          <ac:chgData name="Petter Furseth" userId="932bc4e0-e56c-4599-bee8-e3ae82c28985" providerId="ADAL" clId="{44F94A90-FDB0-4055-980F-0550CF560FAD}" dt="2019-05-23T08:55:19.504" v="122" actId="20577"/>
          <ac:spMkLst>
            <pc:docMk/>
            <pc:sldMk cId="282692758" sldId="273"/>
            <ac:spMk id="2" creationId="{6D653344-0A52-49F8-BC76-6E623218FE55}"/>
          </ac:spMkLst>
        </pc:spChg>
      </pc:sldChg>
      <pc:sldChg chg="modSp add">
        <pc:chgData name="Petter Furseth" userId="932bc4e0-e56c-4599-bee8-e3ae82c28985" providerId="ADAL" clId="{44F94A90-FDB0-4055-980F-0550CF560FAD}" dt="2019-05-23T08:56:39.828" v="231" actId="20577"/>
        <pc:sldMkLst>
          <pc:docMk/>
          <pc:sldMk cId="3997184108" sldId="274"/>
        </pc:sldMkLst>
        <pc:spChg chg="mod">
          <ac:chgData name="Petter Furseth" userId="932bc4e0-e56c-4599-bee8-e3ae82c28985" providerId="ADAL" clId="{44F94A90-FDB0-4055-980F-0550CF560FAD}" dt="2019-05-23T08:56:39.828" v="231" actId="20577"/>
          <ac:spMkLst>
            <pc:docMk/>
            <pc:sldMk cId="3997184108" sldId="274"/>
            <ac:spMk id="2" creationId="{6D653344-0A52-49F8-BC76-6E623218FE55}"/>
          </ac:spMkLst>
        </pc:spChg>
      </pc:sldChg>
      <pc:sldChg chg="addSp delSp modSp add mod setBg">
        <pc:chgData name="Petter Furseth" userId="932bc4e0-e56c-4599-bee8-e3ae82c28985" providerId="ADAL" clId="{44F94A90-FDB0-4055-980F-0550CF560FAD}" dt="2019-05-23T08:59:33.972" v="243" actId="26606"/>
        <pc:sldMkLst>
          <pc:docMk/>
          <pc:sldMk cId="746653381" sldId="275"/>
        </pc:sldMkLst>
        <pc:spChg chg="add del">
          <ac:chgData name="Petter Furseth" userId="932bc4e0-e56c-4599-bee8-e3ae82c28985" providerId="ADAL" clId="{44F94A90-FDB0-4055-980F-0550CF560FAD}" dt="2019-05-23T08:58:45.503" v="236" actId="26606"/>
          <ac:spMkLst>
            <pc:docMk/>
            <pc:sldMk cId="746653381" sldId="275"/>
            <ac:spMk id="71" creationId="{82A5F716-98EF-42EF-A471-87C6DFDCC799}"/>
          </ac:spMkLst>
        </pc:spChg>
        <pc:spChg chg="add del">
          <ac:chgData name="Petter Furseth" userId="932bc4e0-e56c-4599-bee8-e3ae82c28985" providerId="ADAL" clId="{44F94A90-FDB0-4055-980F-0550CF560FAD}" dt="2019-05-23T08:58:45.503" v="236" actId="26606"/>
          <ac:spMkLst>
            <pc:docMk/>
            <pc:sldMk cId="746653381" sldId="275"/>
            <ac:spMk id="73" creationId="{B87687D8-4EF1-4EF2-BF7E-74BB4A3D1806}"/>
          </ac:spMkLst>
        </pc:spChg>
        <pc:picChg chg="add del mod">
          <ac:chgData name="Petter Furseth" userId="932bc4e0-e56c-4599-bee8-e3ae82c28985" providerId="ADAL" clId="{44F94A90-FDB0-4055-980F-0550CF560FAD}" dt="2019-05-23T08:59:23.340" v="240" actId="478"/>
          <ac:picMkLst>
            <pc:docMk/>
            <pc:sldMk cId="746653381" sldId="275"/>
            <ac:picMk id="12290" creationId="{A3F0CE47-E4AF-41ED-8803-B4BCBDCE3621}"/>
          </ac:picMkLst>
        </pc:picChg>
        <pc:picChg chg="add mod">
          <ac:chgData name="Petter Furseth" userId="932bc4e0-e56c-4599-bee8-e3ae82c28985" providerId="ADAL" clId="{44F94A90-FDB0-4055-980F-0550CF560FAD}" dt="2019-05-23T08:59:33.972" v="243" actId="26606"/>
          <ac:picMkLst>
            <pc:docMk/>
            <pc:sldMk cId="746653381" sldId="275"/>
            <ac:picMk id="12292" creationId="{493957CB-EDB2-41DB-BAB0-F4BC0C80797B}"/>
          </ac:picMkLst>
        </pc:picChg>
        <pc:picChg chg="add">
          <ac:chgData name="Petter Furseth" userId="932bc4e0-e56c-4599-bee8-e3ae82c28985" providerId="ADAL" clId="{44F94A90-FDB0-4055-980F-0550CF560FAD}" dt="2019-05-23T08:59:33.972" v="243" actId="26606"/>
          <ac:picMkLst>
            <pc:docMk/>
            <pc:sldMk cId="746653381" sldId="275"/>
            <ac:picMk id="12294" creationId="{CB607B98-7700-4DC9-8BE8-A876255F9C52}"/>
          </ac:picMkLst>
        </pc:picChg>
      </pc:sldChg>
      <pc:sldChg chg="addSp modSp add mod setBg">
        <pc:chgData name="Petter Furseth" userId="932bc4e0-e56c-4599-bee8-e3ae82c28985" providerId="ADAL" clId="{44F94A90-FDB0-4055-980F-0550CF560FAD}" dt="2019-05-23T09:00:05.771" v="247" actId="26606"/>
        <pc:sldMkLst>
          <pc:docMk/>
          <pc:sldMk cId="3085087372" sldId="276"/>
        </pc:sldMkLst>
        <pc:picChg chg="add mod">
          <ac:chgData name="Petter Furseth" userId="932bc4e0-e56c-4599-bee8-e3ae82c28985" providerId="ADAL" clId="{44F94A90-FDB0-4055-980F-0550CF560FAD}" dt="2019-05-23T09:00:05.771" v="247" actId="26606"/>
          <ac:picMkLst>
            <pc:docMk/>
            <pc:sldMk cId="3085087372" sldId="276"/>
            <ac:picMk id="2" creationId="{2E18F4F4-AED0-420F-B1A7-D645E1DFB7B5}"/>
          </ac:picMkLst>
        </pc:picChg>
        <pc:picChg chg="add mod">
          <ac:chgData name="Petter Furseth" userId="932bc4e0-e56c-4599-bee8-e3ae82c28985" providerId="ADAL" clId="{44F94A90-FDB0-4055-980F-0550CF560FAD}" dt="2019-05-23T09:00:05.771" v="247" actId="26606"/>
          <ac:picMkLst>
            <pc:docMk/>
            <pc:sldMk cId="3085087372" sldId="276"/>
            <ac:picMk id="14338" creationId="{6C815A35-DBC3-43EC-9E08-7BC6A413AA64}"/>
          </ac:picMkLst>
        </pc:picChg>
      </pc:sldChg>
      <pc:sldChg chg="addSp modSp add mod setBg">
        <pc:chgData name="Petter Furseth" userId="932bc4e0-e56c-4599-bee8-e3ae82c28985" providerId="ADAL" clId="{44F94A90-FDB0-4055-980F-0550CF560FAD}" dt="2019-05-23T09:00:40.230" v="251" actId="26606"/>
        <pc:sldMkLst>
          <pc:docMk/>
          <pc:sldMk cId="3463611531" sldId="277"/>
        </pc:sldMkLst>
        <pc:spChg chg="add">
          <ac:chgData name="Petter Furseth" userId="932bc4e0-e56c-4599-bee8-e3ae82c28985" providerId="ADAL" clId="{44F94A90-FDB0-4055-980F-0550CF560FAD}" dt="2019-05-23T09:00:40.230" v="251" actId="26606"/>
          <ac:spMkLst>
            <pc:docMk/>
            <pc:sldMk cId="3463611531" sldId="277"/>
            <ac:spMk id="71" creationId="{32BC26D8-82FB-445E-AA49-62A77D7C1EE0}"/>
          </ac:spMkLst>
        </pc:spChg>
        <pc:spChg chg="add">
          <ac:chgData name="Petter Furseth" userId="932bc4e0-e56c-4599-bee8-e3ae82c28985" providerId="ADAL" clId="{44F94A90-FDB0-4055-980F-0550CF560FAD}" dt="2019-05-23T09:00:40.230" v="251" actId="26606"/>
          <ac:spMkLst>
            <pc:docMk/>
            <pc:sldMk cId="3463611531" sldId="277"/>
            <ac:spMk id="73" creationId="{CB44330D-EA18-4254-AA95-EB49948539B8}"/>
          </ac:spMkLst>
        </pc:spChg>
        <pc:picChg chg="add mod">
          <ac:chgData name="Petter Furseth" userId="932bc4e0-e56c-4599-bee8-e3ae82c28985" providerId="ADAL" clId="{44F94A90-FDB0-4055-980F-0550CF560FAD}" dt="2019-05-23T09:00:40.230" v="251" actId="26606"/>
          <ac:picMkLst>
            <pc:docMk/>
            <pc:sldMk cId="3463611531" sldId="277"/>
            <ac:picMk id="15362" creationId="{2EC5B938-EF4C-4A54-9955-AD8415F636B7}"/>
          </ac:picMkLst>
        </pc:picChg>
      </pc:sldChg>
      <pc:sldChg chg="addSp delSp modSp add mod setBg">
        <pc:chgData name="Petter Furseth" userId="932bc4e0-e56c-4599-bee8-e3ae82c28985" providerId="ADAL" clId="{44F94A90-FDB0-4055-980F-0550CF560FAD}" dt="2019-05-23T09:01:21.055" v="260" actId="26606"/>
        <pc:sldMkLst>
          <pc:docMk/>
          <pc:sldMk cId="1940843650" sldId="278"/>
        </pc:sldMkLst>
        <pc:spChg chg="add del">
          <ac:chgData name="Petter Furseth" userId="932bc4e0-e56c-4599-bee8-e3ae82c28985" providerId="ADAL" clId="{44F94A90-FDB0-4055-980F-0550CF560FAD}" dt="2019-05-23T09:01:21.049" v="259" actId="26606"/>
          <ac:spMkLst>
            <pc:docMk/>
            <pc:sldMk cId="1940843650" sldId="278"/>
            <ac:spMk id="73" creationId="{DB103EB1-B135-4526-B883-33228FC27FF1}"/>
          </ac:spMkLst>
        </pc:spChg>
        <pc:spChg chg="add del">
          <ac:chgData name="Petter Furseth" userId="932bc4e0-e56c-4599-bee8-e3ae82c28985" providerId="ADAL" clId="{44F94A90-FDB0-4055-980F-0550CF560FAD}" dt="2019-05-23T09:01:21.049" v="259" actId="26606"/>
          <ac:spMkLst>
            <pc:docMk/>
            <pc:sldMk cId="1940843650" sldId="278"/>
            <ac:spMk id="16388" creationId="{A2509F26-B5DC-4BA7-B476-4CB044237A2E}"/>
          </ac:spMkLst>
        </pc:spChg>
        <pc:spChg chg="add">
          <ac:chgData name="Petter Furseth" userId="932bc4e0-e56c-4599-bee8-e3ae82c28985" providerId="ADAL" clId="{44F94A90-FDB0-4055-980F-0550CF560FAD}" dt="2019-05-23T09:01:21.055" v="260" actId="26606"/>
          <ac:spMkLst>
            <pc:docMk/>
            <pc:sldMk cId="1940843650" sldId="278"/>
            <ac:spMk id="16390" creationId="{32BC26D8-82FB-445E-AA49-62A77D7C1EE0}"/>
          </ac:spMkLst>
        </pc:spChg>
        <pc:spChg chg="add">
          <ac:chgData name="Petter Furseth" userId="932bc4e0-e56c-4599-bee8-e3ae82c28985" providerId="ADAL" clId="{44F94A90-FDB0-4055-980F-0550CF560FAD}" dt="2019-05-23T09:01:21.055" v="260" actId="26606"/>
          <ac:spMkLst>
            <pc:docMk/>
            <pc:sldMk cId="1940843650" sldId="278"/>
            <ac:spMk id="16391" creationId="{CB44330D-EA18-4254-AA95-EB49948539B8}"/>
          </ac:spMkLst>
        </pc:spChg>
        <pc:picChg chg="add del">
          <ac:chgData name="Petter Furseth" userId="932bc4e0-e56c-4599-bee8-e3ae82c28985" providerId="ADAL" clId="{44F94A90-FDB0-4055-980F-0550CF560FAD}" dt="2019-05-23T09:01:17.946" v="257" actId="26606"/>
          <ac:picMkLst>
            <pc:docMk/>
            <pc:sldMk cId="1940843650" sldId="278"/>
            <ac:picMk id="71" creationId="{CB607B98-7700-4DC9-8BE8-A876255F9C52}"/>
          </ac:picMkLst>
        </pc:picChg>
        <pc:picChg chg="add mod">
          <ac:chgData name="Petter Furseth" userId="932bc4e0-e56c-4599-bee8-e3ae82c28985" providerId="ADAL" clId="{44F94A90-FDB0-4055-980F-0550CF560FAD}" dt="2019-05-23T09:01:21.055" v="260" actId="26606"/>
          <ac:picMkLst>
            <pc:docMk/>
            <pc:sldMk cId="1940843650" sldId="278"/>
            <ac:picMk id="16386" creationId="{416F177D-66AA-4367-B6B6-0D1DA87C30B3}"/>
          </ac:picMkLst>
        </pc:picChg>
      </pc:sldChg>
      <pc:sldChg chg="addSp delSp modSp add mod setBg">
        <pc:chgData name="Petter Furseth" userId="932bc4e0-e56c-4599-bee8-e3ae82c28985" providerId="ADAL" clId="{44F94A90-FDB0-4055-980F-0550CF560FAD}" dt="2019-05-23T09:02:15.631" v="265" actId="26606"/>
        <pc:sldMkLst>
          <pc:docMk/>
          <pc:sldMk cId="3724024488" sldId="279"/>
        </pc:sldMkLst>
        <pc:spChg chg="add">
          <ac:chgData name="Petter Furseth" userId="932bc4e0-e56c-4599-bee8-e3ae82c28985" providerId="ADAL" clId="{44F94A90-FDB0-4055-980F-0550CF560FAD}" dt="2019-05-23T09:02:15.631" v="265" actId="26606"/>
          <ac:spMkLst>
            <pc:docMk/>
            <pc:sldMk cId="3724024488" sldId="279"/>
            <ac:spMk id="75" creationId="{ADAD1991-FFD1-4E94-ABAB-7560D33008E4}"/>
          </ac:spMkLst>
        </pc:spChg>
        <pc:spChg chg="add">
          <ac:chgData name="Petter Furseth" userId="932bc4e0-e56c-4599-bee8-e3ae82c28985" providerId="ADAL" clId="{44F94A90-FDB0-4055-980F-0550CF560FAD}" dt="2019-05-23T09:02:15.631" v="265" actId="26606"/>
          <ac:spMkLst>
            <pc:docMk/>
            <pc:sldMk cId="3724024488" sldId="279"/>
            <ac:spMk id="17412" creationId="{57845966-6EFC-468A-9CC7-BAB4B95854E7}"/>
          </ac:spMkLst>
        </pc:spChg>
        <pc:picChg chg="add del">
          <ac:chgData name="Petter Furseth" userId="932bc4e0-e56c-4599-bee8-e3ae82c28985" providerId="ADAL" clId="{44F94A90-FDB0-4055-980F-0550CF560FAD}" dt="2019-05-23T09:02:15.612" v="264" actId="26606"/>
          <ac:picMkLst>
            <pc:docMk/>
            <pc:sldMk cId="3724024488" sldId="279"/>
            <ac:picMk id="71" creationId="{CB607B98-7700-4DC9-8BE8-A876255F9C52}"/>
          </ac:picMkLst>
        </pc:picChg>
        <pc:picChg chg="add">
          <ac:chgData name="Petter Furseth" userId="932bc4e0-e56c-4599-bee8-e3ae82c28985" providerId="ADAL" clId="{44F94A90-FDB0-4055-980F-0550CF560FAD}" dt="2019-05-23T09:02:15.631" v="265" actId="26606"/>
          <ac:picMkLst>
            <pc:docMk/>
            <pc:sldMk cId="3724024488" sldId="279"/>
            <ac:picMk id="73" creationId="{75554383-98AF-4A47-BB65-705FAAA4BE6A}"/>
          </ac:picMkLst>
        </pc:picChg>
        <pc:picChg chg="add mod">
          <ac:chgData name="Petter Furseth" userId="932bc4e0-e56c-4599-bee8-e3ae82c28985" providerId="ADAL" clId="{44F94A90-FDB0-4055-980F-0550CF560FAD}" dt="2019-05-23T09:02:15.631" v="265" actId="26606"/>
          <ac:picMkLst>
            <pc:docMk/>
            <pc:sldMk cId="3724024488" sldId="279"/>
            <ac:picMk id="17410" creationId="{1F207A37-C0F3-4487-8BF3-F9DA3D28688B}"/>
          </ac:picMkLst>
        </pc:picChg>
      </pc:sldChg>
      <pc:sldChg chg="addSp modSp add mod setBg">
        <pc:chgData name="Petter Furseth" userId="932bc4e0-e56c-4599-bee8-e3ae82c28985" providerId="ADAL" clId="{44F94A90-FDB0-4055-980F-0550CF560FAD}" dt="2019-05-23T09:02:52.626" v="268" actId="26606"/>
        <pc:sldMkLst>
          <pc:docMk/>
          <pc:sldMk cId="2320633766" sldId="280"/>
        </pc:sldMkLst>
        <pc:spChg chg="add">
          <ac:chgData name="Petter Furseth" userId="932bc4e0-e56c-4599-bee8-e3ae82c28985" providerId="ADAL" clId="{44F94A90-FDB0-4055-980F-0550CF560FAD}" dt="2019-05-23T09:02:52.626" v="268" actId="26606"/>
          <ac:spMkLst>
            <pc:docMk/>
            <pc:sldMk cId="2320633766" sldId="280"/>
            <ac:spMk id="71" creationId="{53BB5D57-6178-4F62-B472-0312F6D95A85}"/>
          </ac:spMkLst>
        </pc:spChg>
        <pc:spChg chg="add">
          <ac:chgData name="Petter Furseth" userId="932bc4e0-e56c-4599-bee8-e3ae82c28985" providerId="ADAL" clId="{44F94A90-FDB0-4055-980F-0550CF560FAD}" dt="2019-05-23T09:02:52.626" v="268" actId="26606"/>
          <ac:spMkLst>
            <pc:docMk/>
            <pc:sldMk cId="2320633766" sldId="280"/>
            <ac:spMk id="73" creationId="{4C61BD32-7542-4D52-BA5A-3ADE869BF8AC}"/>
          </ac:spMkLst>
        </pc:spChg>
        <pc:picChg chg="add mod">
          <ac:chgData name="Petter Furseth" userId="932bc4e0-e56c-4599-bee8-e3ae82c28985" providerId="ADAL" clId="{44F94A90-FDB0-4055-980F-0550CF560FAD}" dt="2019-05-23T09:02:52.626" v="268" actId="26606"/>
          <ac:picMkLst>
            <pc:docMk/>
            <pc:sldMk cId="2320633766" sldId="280"/>
            <ac:picMk id="18434" creationId="{43C8F934-ED59-450B-B464-518D35FD30E1}"/>
          </ac:picMkLst>
        </pc:picChg>
      </pc:sldChg>
      <pc:sldChg chg="addSp delSp modSp add mod setBg">
        <pc:chgData name="Petter Furseth" userId="932bc4e0-e56c-4599-bee8-e3ae82c28985" providerId="ADAL" clId="{44F94A90-FDB0-4055-980F-0550CF560FAD}" dt="2019-05-23T09:05:55.256" v="275" actId="26606"/>
        <pc:sldMkLst>
          <pc:docMk/>
          <pc:sldMk cId="4093908992" sldId="281"/>
        </pc:sldMkLst>
        <pc:spChg chg="add">
          <ac:chgData name="Petter Furseth" userId="932bc4e0-e56c-4599-bee8-e3ae82c28985" providerId="ADAL" clId="{44F94A90-FDB0-4055-980F-0550CF560FAD}" dt="2019-05-23T09:05:55.256" v="275" actId="26606"/>
          <ac:spMkLst>
            <pc:docMk/>
            <pc:sldMk cId="4093908992" sldId="281"/>
            <ac:spMk id="73" creationId="{CB44330D-EA18-4254-AA95-EB49948539B8}"/>
          </ac:spMkLst>
        </pc:spChg>
        <pc:spChg chg="add">
          <ac:chgData name="Petter Furseth" userId="932bc4e0-e56c-4599-bee8-e3ae82c28985" providerId="ADAL" clId="{44F94A90-FDB0-4055-980F-0550CF560FAD}" dt="2019-05-23T09:05:55.256" v="275" actId="26606"/>
          <ac:spMkLst>
            <pc:docMk/>
            <pc:sldMk cId="4093908992" sldId="281"/>
            <ac:spMk id="19460" creationId="{32BC26D8-82FB-445E-AA49-62A77D7C1EE0}"/>
          </ac:spMkLst>
        </pc:spChg>
        <pc:picChg chg="add del">
          <ac:chgData name="Petter Furseth" userId="932bc4e0-e56c-4599-bee8-e3ae82c28985" providerId="ADAL" clId="{44F94A90-FDB0-4055-980F-0550CF560FAD}" dt="2019-05-23T09:05:52.328" v="272" actId="26606"/>
          <ac:picMkLst>
            <pc:docMk/>
            <pc:sldMk cId="4093908992" sldId="281"/>
            <ac:picMk id="71" creationId="{CB607B98-7700-4DC9-8BE8-A876255F9C52}"/>
          </ac:picMkLst>
        </pc:picChg>
        <pc:picChg chg="add mod">
          <ac:chgData name="Petter Furseth" userId="932bc4e0-e56c-4599-bee8-e3ae82c28985" providerId="ADAL" clId="{44F94A90-FDB0-4055-980F-0550CF560FAD}" dt="2019-05-23T09:05:55.256" v="275" actId="26606"/>
          <ac:picMkLst>
            <pc:docMk/>
            <pc:sldMk cId="4093908992" sldId="281"/>
            <ac:picMk id="19458" creationId="{AD1A9DEC-6D88-4079-9A26-1733E9B4534B}"/>
          </ac:picMkLst>
        </pc:picChg>
      </pc:sldChg>
      <pc:sldChg chg="addSp modSp add">
        <pc:chgData name="Petter Furseth" userId="932bc4e0-e56c-4599-bee8-e3ae82c28985" providerId="ADAL" clId="{44F94A90-FDB0-4055-980F-0550CF560FAD}" dt="2019-05-23T09:25:54.559" v="324" actId="1076"/>
        <pc:sldMkLst>
          <pc:docMk/>
          <pc:sldMk cId="1228744729" sldId="282"/>
        </pc:sldMkLst>
        <pc:spChg chg="add mod">
          <ac:chgData name="Petter Furseth" userId="932bc4e0-e56c-4599-bee8-e3ae82c28985" providerId="ADAL" clId="{44F94A90-FDB0-4055-980F-0550CF560FAD}" dt="2019-05-23T09:25:54.559" v="324" actId="1076"/>
          <ac:spMkLst>
            <pc:docMk/>
            <pc:sldMk cId="1228744729" sldId="282"/>
            <ac:spMk id="2" creationId="{4C8A8464-50C5-4841-ADBE-172A085DB720}"/>
          </ac:spMkLst>
        </pc:spChg>
      </pc:sldChg>
      <pc:sldChg chg="modSp add">
        <pc:chgData name="Petter Furseth" userId="932bc4e0-e56c-4599-bee8-e3ae82c28985" providerId="ADAL" clId="{44F94A90-FDB0-4055-980F-0550CF560FAD}" dt="2019-05-23T10:03:37.731" v="341" actId="20577"/>
        <pc:sldMkLst>
          <pc:docMk/>
          <pc:sldMk cId="141288862" sldId="283"/>
        </pc:sldMkLst>
        <pc:spChg chg="mod">
          <ac:chgData name="Petter Furseth" userId="932bc4e0-e56c-4599-bee8-e3ae82c28985" providerId="ADAL" clId="{44F94A90-FDB0-4055-980F-0550CF560FAD}" dt="2019-05-23T10:03:37.731" v="341" actId="20577"/>
          <ac:spMkLst>
            <pc:docMk/>
            <pc:sldMk cId="141288862" sldId="283"/>
            <ac:spMk id="4" creationId="{E11BF365-5F83-4574-8711-C307C3B38EE6}"/>
          </ac:spMkLst>
        </pc:spChg>
      </pc:sldChg>
      <pc:sldChg chg="modSp add del">
        <pc:chgData name="Petter Furseth" userId="932bc4e0-e56c-4599-bee8-e3ae82c28985" providerId="ADAL" clId="{44F94A90-FDB0-4055-980F-0550CF560FAD}" dt="2019-05-23T10:02:52.691" v="327" actId="2696"/>
        <pc:sldMkLst>
          <pc:docMk/>
          <pc:sldMk cId="445986648" sldId="283"/>
        </pc:sldMkLst>
        <pc:spChg chg="mod">
          <ac:chgData name="Petter Furseth" userId="932bc4e0-e56c-4599-bee8-e3ae82c28985" providerId="ADAL" clId="{44F94A90-FDB0-4055-980F-0550CF560FAD}" dt="2019-05-23T10:01:25.783" v="326" actId="6549"/>
          <ac:spMkLst>
            <pc:docMk/>
            <pc:sldMk cId="445986648" sldId="283"/>
            <ac:spMk id="4" creationId="{E11BF365-5F83-4574-8711-C307C3B38E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4F97B-4E1E-4CFC-B625-E8A241CDFCA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C06ECE5-8874-4B36-95C6-0B1247D22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02CAE04-52D1-40AF-A4C5-A1B1391D9980}"/>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86512133-3FAE-482E-9E27-E9E624E0DC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44886F-A3E9-477D-8F7B-E5E2270439D5}"/>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26974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0E3EC3-8F76-454B-A27F-4824678AC40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2FCDC5C-875C-487A-BF49-B1AA1A4AFDE7}"/>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65FCC1-31E9-4F6F-9621-9D3B7EE80AEA}"/>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9531FE3B-FE26-4A43-B86E-698BEF5C0F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FC56CA-FE14-4CEE-9D4F-EF6CD970C3F3}"/>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105371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84FDA2A-E922-421E-BF46-66AA4A9C40C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098207D-D4DF-4261-8664-BBD83725CB48}"/>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B8C9EB-529E-4FB2-A719-97E3CCA5D38F}"/>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CBD83D60-C31A-4F71-AF61-DE044404F1D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A4E9EC6-2ADA-4DD7-AEC2-4C257E18605C}"/>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279572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91579C-2BE7-4E35-828B-BBB772378DF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1AD8A37-6156-4291-A900-E55D6186836D}"/>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DCE728-B534-4BE9-9C0B-87291D7EAE0D}"/>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24D73E10-AB41-4A5C-A728-D9C8124687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6777EE-AEB6-4FE1-82C0-8A0150CD4DE2}"/>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358633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C1E340-0148-440F-AAD4-7D34FF666AA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B0D0D92-8591-42FD-94D2-046CA4AF7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9B2E49D4-7FB6-4696-B022-FE462008D12B}"/>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88FB6258-D977-4762-A419-B087117BA72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E7E31A9-4FA1-454B-A63B-091574580E80}"/>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388152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5AFC0F-35B1-44B4-B7E6-DE0B100214C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7CA68C1-9262-49A4-8267-F0C8D4476686}"/>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FAF76CA-DE98-438C-99EE-DC9941CE18EB}"/>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14D242A-880E-4F2B-8973-E09862F73211}"/>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6" name="Plassholder for bunntekst 5">
            <a:extLst>
              <a:ext uri="{FF2B5EF4-FFF2-40B4-BE49-F238E27FC236}">
                <a16:creationId xmlns:a16="http://schemas.microsoft.com/office/drawing/2014/main" id="{959FD2E2-0647-4744-8809-C94B4663FA5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38E16D-3530-4F40-AE4C-C9F5CF1D4A9A}"/>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157574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0E851E-4684-4676-930D-1E8C9A13C7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D58D252-0468-4C5B-A6EB-FED782903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75289013-2204-405E-8C03-6801DCCBF97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E3B7B6C-F1A4-4E75-AC59-CAE0C9CA1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845AA4F-A15B-4427-AB4B-CAB6FA59162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DBF1DD1-3937-4781-B17B-BAF0F9850C5D}"/>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8" name="Plassholder for bunntekst 7">
            <a:extLst>
              <a:ext uri="{FF2B5EF4-FFF2-40B4-BE49-F238E27FC236}">
                <a16:creationId xmlns:a16="http://schemas.microsoft.com/office/drawing/2014/main" id="{018B7691-1352-46EF-A83A-165186C6BF0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886A79C-6238-418A-BBC1-0D29069648EB}"/>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178691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1A2CF1-16AD-457F-A612-2BF6EBD864A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535CFF6-A6A3-4B33-B375-DDA66E2B83D9}"/>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4" name="Plassholder for bunntekst 3">
            <a:extLst>
              <a:ext uri="{FF2B5EF4-FFF2-40B4-BE49-F238E27FC236}">
                <a16:creationId xmlns:a16="http://schemas.microsoft.com/office/drawing/2014/main" id="{78315A83-03FD-42DC-AC5D-BC12E2341D7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5C62C71-0D70-4FB0-9EBD-FE010E6BC6A5}"/>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388189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D140AD4-F346-48A0-8041-AF183AF9A815}"/>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3" name="Plassholder for bunntekst 2">
            <a:extLst>
              <a:ext uri="{FF2B5EF4-FFF2-40B4-BE49-F238E27FC236}">
                <a16:creationId xmlns:a16="http://schemas.microsoft.com/office/drawing/2014/main" id="{0851344E-EC80-41D6-8530-F1E1CC5D725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DDF25A3-B29A-478B-B2CD-4F0967A713E2}"/>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304759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794571-061E-4B37-8DAD-F96BB9BCF43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4D1A207-9F7C-4BD9-A552-6C72C29AC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1AD9182-06A1-4034-9CA6-B4F2472FB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7B6485C-137A-4E96-815B-590EAE1DB9D9}"/>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6" name="Plassholder for bunntekst 5">
            <a:extLst>
              <a:ext uri="{FF2B5EF4-FFF2-40B4-BE49-F238E27FC236}">
                <a16:creationId xmlns:a16="http://schemas.microsoft.com/office/drawing/2014/main" id="{B8F8799D-9622-430A-B8C9-8FE234ED23D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494ACC0-7FB9-49E5-93CC-DC8A5DB20D7B}"/>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116708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055F96-542E-478B-9D5E-06361E7DFC3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589F2B1-3760-4BC3-BC6F-8A34AC3F9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3430EEE-ED9B-4F0F-B1EE-1761BBAAB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6B53343-1644-40BB-90FA-348C8D548652}"/>
              </a:ext>
            </a:extLst>
          </p:cNvPr>
          <p:cNvSpPr>
            <a:spLocks noGrp="1"/>
          </p:cNvSpPr>
          <p:nvPr>
            <p:ph type="dt" sz="half" idx="10"/>
          </p:nvPr>
        </p:nvSpPr>
        <p:spPr/>
        <p:txBody>
          <a:bodyPr/>
          <a:lstStyle/>
          <a:p>
            <a:fld id="{88E9696F-6FF5-486E-8DA2-7ACAC33A8150}" type="datetimeFigureOut">
              <a:rPr lang="nb-NO" smtClean="0"/>
              <a:t>23.05.2019</a:t>
            </a:fld>
            <a:endParaRPr lang="nb-NO"/>
          </a:p>
        </p:txBody>
      </p:sp>
      <p:sp>
        <p:nvSpPr>
          <p:cNvPr id="6" name="Plassholder for bunntekst 5">
            <a:extLst>
              <a:ext uri="{FF2B5EF4-FFF2-40B4-BE49-F238E27FC236}">
                <a16:creationId xmlns:a16="http://schemas.microsoft.com/office/drawing/2014/main" id="{7434A375-68DC-44F7-B49B-8C4B11598F8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C3BD20-8A12-4727-BD92-1D9CA4678EF7}"/>
              </a:ext>
            </a:extLst>
          </p:cNvPr>
          <p:cNvSpPr>
            <a:spLocks noGrp="1"/>
          </p:cNvSpPr>
          <p:nvPr>
            <p:ph type="sldNum" sz="quarter" idx="12"/>
          </p:nvPr>
        </p:nvSpPr>
        <p:spPr/>
        <p:txBody>
          <a:bodyPr/>
          <a:lstStyle/>
          <a:p>
            <a:fld id="{D42FA046-1E79-4782-BBBF-7665D305B665}" type="slidenum">
              <a:rPr lang="nb-NO" smtClean="0"/>
              <a:t>‹#›</a:t>
            </a:fld>
            <a:endParaRPr lang="nb-NO"/>
          </a:p>
        </p:txBody>
      </p:sp>
    </p:spTree>
    <p:extLst>
      <p:ext uri="{BB962C8B-B14F-4D97-AF65-F5344CB8AC3E}">
        <p14:creationId xmlns:p14="http://schemas.microsoft.com/office/powerpoint/2010/main" val="120336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4B0137F-BE53-4FB4-8EB0-AAA66E341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2EC1168-E3C6-4DB6-B47E-8D6EE6178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83429D-4862-4D62-ACF9-0DBB7E1B4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9696F-6FF5-486E-8DA2-7ACAC33A8150}" type="datetimeFigureOut">
              <a:rPr lang="nb-NO" smtClean="0"/>
              <a:t>23.05.2019</a:t>
            </a:fld>
            <a:endParaRPr lang="nb-NO"/>
          </a:p>
        </p:txBody>
      </p:sp>
      <p:sp>
        <p:nvSpPr>
          <p:cNvPr id="5" name="Plassholder for bunntekst 4">
            <a:extLst>
              <a:ext uri="{FF2B5EF4-FFF2-40B4-BE49-F238E27FC236}">
                <a16:creationId xmlns:a16="http://schemas.microsoft.com/office/drawing/2014/main" id="{E6E5B22C-32A4-4B75-8F02-2F5C91D41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76946C2-FBE2-4CCC-815D-B82AE4D51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FA046-1E79-4782-BBBF-7665D305B665}" type="slidenum">
              <a:rPr lang="nb-NO" smtClean="0"/>
              <a:t>‹#›</a:t>
            </a:fld>
            <a:endParaRPr lang="nb-NO"/>
          </a:p>
        </p:txBody>
      </p:sp>
    </p:spTree>
    <p:extLst>
      <p:ext uri="{BB962C8B-B14F-4D97-AF65-F5344CB8AC3E}">
        <p14:creationId xmlns:p14="http://schemas.microsoft.com/office/powerpoint/2010/main" val="376046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D9371483-6980-4A2E-AB22-00A7733DE328}"/>
              </a:ext>
            </a:extLst>
          </p:cNvPr>
          <p:cNvSpPr>
            <a:spLocks noGrp="1"/>
          </p:cNvSpPr>
          <p:nvPr>
            <p:ph type="ctrTitle"/>
          </p:nvPr>
        </p:nvSpPr>
        <p:spPr>
          <a:xfrm>
            <a:off x="8222550" y="1122362"/>
            <a:ext cx="3308130" cy="3785197"/>
          </a:xfrm>
        </p:spPr>
        <p:txBody>
          <a:bodyPr>
            <a:normAutofit/>
          </a:bodyPr>
          <a:lstStyle/>
          <a:p>
            <a:r>
              <a:rPr lang="nb-NO" sz="2800" dirty="0">
                <a:solidFill>
                  <a:srgbClr val="FFFFFF"/>
                </a:solidFill>
              </a:rPr>
              <a:t>Hedersbevisninger Agder og Rogaland Skikrets Skikretstinget 2019</a:t>
            </a:r>
            <a:br>
              <a:rPr lang="nb-NO" sz="2400" dirty="0">
                <a:solidFill>
                  <a:srgbClr val="FFFFFF"/>
                </a:solidFill>
              </a:rPr>
            </a:br>
            <a:br>
              <a:rPr lang="nb-NO" sz="2400" dirty="0">
                <a:solidFill>
                  <a:srgbClr val="FFFFFF"/>
                </a:solidFill>
              </a:rPr>
            </a:br>
            <a:endParaRPr lang="nb-NO" sz="2400" dirty="0">
              <a:solidFill>
                <a:srgbClr val="FFFFFF"/>
              </a:solidFill>
            </a:endParaRPr>
          </a:p>
        </p:txBody>
      </p:sp>
      <p:pic>
        <p:nvPicPr>
          <p:cNvPr id="5" name="Bilde 4">
            <a:extLst>
              <a:ext uri="{FF2B5EF4-FFF2-40B4-BE49-F238E27FC236}">
                <a16:creationId xmlns:a16="http://schemas.microsoft.com/office/drawing/2014/main" id="{4B9FBECF-5C01-475D-96D4-6AB17479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250" y="643467"/>
            <a:ext cx="5250729" cy="5571066"/>
          </a:xfrm>
          <a:prstGeom prst="rect">
            <a:avLst/>
          </a:prstGeom>
        </p:spPr>
      </p:pic>
    </p:spTree>
    <p:extLst>
      <p:ext uri="{BB962C8B-B14F-4D97-AF65-F5344CB8AC3E}">
        <p14:creationId xmlns:p14="http://schemas.microsoft.com/office/powerpoint/2010/main" val="295456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2862322"/>
          </a:xfrm>
          <a:prstGeom prst="rect">
            <a:avLst/>
          </a:prstGeom>
          <a:noFill/>
        </p:spPr>
        <p:txBody>
          <a:bodyPr wrap="square" rtlCol="0">
            <a:spAutoFit/>
          </a:bodyPr>
          <a:lstStyle/>
          <a:p>
            <a:pPr algn="ctr"/>
            <a:endParaRPr lang="nb-NO" sz="4000" b="1" dirty="0"/>
          </a:p>
          <a:p>
            <a:pPr lvl="0"/>
            <a:r>
              <a:rPr lang="nb-NO" sz="2800" dirty="0"/>
              <a:t>Plakettvinnere:</a:t>
            </a:r>
          </a:p>
          <a:p>
            <a:pPr lvl="0"/>
            <a:endParaRPr lang="nb-NO" sz="2800" dirty="0"/>
          </a:p>
          <a:p>
            <a:pPr lvl="0"/>
            <a:r>
              <a:rPr lang="nb-NO" sz="2800" dirty="0"/>
              <a:t>Martin Nevland Gjesdal IL</a:t>
            </a:r>
          </a:p>
          <a:p>
            <a:pPr lvl="0"/>
            <a:endParaRPr lang="nb-NO" sz="2800" dirty="0"/>
          </a:p>
          <a:p>
            <a:pPr lvl="0"/>
            <a:r>
              <a:rPr lang="nb-NO" sz="2800" dirty="0"/>
              <a:t>Sølvmedalje under NM junior (m 17) fristil 2018</a:t>
            </a:r>
            <a:endParaRPr lang="nb-NO" dirty="0"/>
          </a:p>
        </p:txBody>
      </p:sp>
    </p:spTree>
    <p:extLst>
      <p:ext uri="{BB962C8B-B14F-4D97-AF65-F5344CB8AC3E}">
        <p14:creationId xmlns:p14="http://schemas.microsoft.com/office/powerpoint/2010/main" val="403376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s://www.skiforbundet.no/globalassets/06-krets---medier/agder-og-rogaland/langrenn-bilder/langrenn-2017-2018/martin-nevland.jpg">
            <a:extLst>
              <a:ext uri="{FF2B5EF4-FFF2-40B4-BE49-F238E27FC236}">
                <a16:creationId xmlns:a16="http://schemas.microsoft.com/office/drawing/2014/main" id="{B8533297-1BF7-437E-BAD8-015889F4ED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4" r="1" b="16635"/>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52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15068" y="318782"/>
            <a:ext cx="10503015" cy="3570208"/>
          </a:xfrm>
          <a:prstGeom prst="rect">
            <a:avLst/>
          </a:prstGeom>
          <a:noFill/>
        </p:spPr>
        <p:txBody>
          <a:bodyPr wrap="square" rtlCol="0">
            <a:spAutoFit/>
          </a:bodyPr>
          <a:lstStyle/>
          <a:p>
            <a:pPr algn="ctr"/>
            <a:endParaRPr lang="nb-NO" sz="4000" b="1" dirty="0"/>
          </a:p>
          <a:p>
            <a:pPr lvl="0"/>
            <a:r>
              <a:rPr lang="nb-NO" sz="2800" dirty="0"/>
              <a:t>Plakettvinnere:</a:t>
            </a:r>
          </a:p>
          <a:p>
            <a:pPr lvl="0"/>
            <a:endParaRPr lang="nb-NO" sz="2800" dirty="0"/>
          </a:p>
          <a:p>
            <a:pPr lvl="0"/>
            <a:r>
              <a:rPr lang="nb-NO" sz="2800" dirty="0"/>
              <a:t>Tuva Lislevand </a:t>
            </a:r>
            <a:r>
              <a:rPr lang="nb-NO" sz="2800" dirty="0" err="1"/>
              <a:t>Oddersjaa</a:t>
            </a:r>
            <a:r>
              <a:rPr lang="nb-NO" sz="2800" dirty="0"/>
              <a:t> SSK</a:t>
            </a:r>
          </a:p>
          <a:p>
            <a:pPr lvl="0"/>
            <a:endParaRPr lang="nb-NO" sz="2800" dirty="0"/>
          </a:p>
          <a:p>
            <a:pPr lvl="0"/>
            <a:r>
              <a:rPr lang="nb-NO" sz="2800" dirty="0"/>
              <a:t>Sølvmedalje under NM junior (K 18) klassisk 2019, Nordisk juniorlandskamp Estland 2019</a:t>
            </a:r>
          </a:p>
          <a:p>
            <a:pPr lvl="0"/>
            <a:endParaRPr lang="nb-NO" dirty="0"/>
          </a:p>
        </p:txBody>
      </p:sp>
    </p:spTree>
    <p:extLst>
      <p:ext uri="{BB962C8B-B14F-4D97-AF65-F5344CB8AC3E}">
        <p14:creationId xmlns:p14="http://schemas.microsoft.com/office/powerpoint/2010/main" val="266515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4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s://fvn.mnocdn.no/images/2488aff4-5f91-4ffc-8478-5fc6243e062e?fit=crop&amp;h=810&amp;q=80&amp;w=1440">
            <a:extLst>
              <a:ext uri="{FF2B5EF4-FFF2-40B4-BE49-F238E27FC236}">
                <a16:creationId xmlns:a16="http://schemas.microsoft.com/office/drawing/2014/main" id="{8B3B8871-D98C-4A93-B0A9-DE93300DBD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1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video-1558599660">
            <a:hlinkClick r:id="" action="ppaction://media"/>
            <a:extLst>
              <a:ext uri="{FF2B5EF4-FFF2-40B4-BE49-F238E27FC236}">
                <a16:creationId xmlns:a16="http://schemas.microsoft.com/office/drawing/2014/main" id="{50314378-9DCA-4D64-B082-60936AB8C8F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80304" y="0"/>
            <a:ext cx="3857625" cy="6858000"/>
          </a:xfrm>
          <a:prstGeom prst="rect">
            <a:avLst/>
          </a:prstGeom>
        </p:spPr>
      </p:pic>
    </p:spTree>
    <p:extLst>
      <p:ext uri="{BB962C8B-B14F-4D97-AF65-F5344CB8AC3E}">
        <p14:creationId xmlns:p14="http://schemas.microsoft.com/office/powerpoint/2010/main" val="38561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558599732">
            <a:hlinkClick r:id="" action="ppaction://media"/>
            <a:extLst>
              <a:ext uri="{FF2B5EF4-FFF2-40B4-BE49-F238E27FC236}">
                <a16:creationId xmlns:a16="http://schemas.microsoft.com/office/drawing/2014/main" id="{8F26F774-45BA-45EB-877A-DD36B3744AE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53732" y="0"/>
            <a:ext cx="3857625" cy="6858000"/>
          </a:xfrm>
          <a:prstGeom prst="rect">
            <a:avLst/>
          </a:prstGeom>
        </p:spPr>
      </p:pic>
    </p:spTree>
    <p:extLst>
      <p:ext uri="{BB962C8B-B14F-4D97-AF65-F5344CB8AC3E}">
        <p14:creationId xmlns:p14="http://schemas.microsoft.com/office/powerpoint/2010/main" val="40428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D653344-0A52-49F8-BC76-6E623218FE55}"/>
              </a:ext>
            </a:extLst>
          </p:cNvPr>
          <p:cNvSpPr/>
          <p:nvPr/>
        </p:nvSpPr>
        <p:spPr>
          <a:xfrm>
            <a:off x="643813" y="877079"/>
            <a:ext cx="10916816" cy="4031873"/>
          </a:xfrm>
          <a:prstGeom prst="rect">
            <a:avLst/>
          </a:prstGeom>
        </p:spPr>
        <p:txBody>
          <a:bodyPr wrap="square">
            <a:spAutoFit/>
          </a:bodyPr>
          <a:lstStyle/>
          <a:p>
            <a:pPr algn="ctr"/>
            <a:r>
              <a:rPr lang="nb-NO" sz="3200" i="1" dirty="0">
                <a:ea typeface="Times New Roman" panose="02020603050405020304" pitchFamily="18" charset="0"/>
                <a:cs typeface="Times New Roman" panose="02020603050405020304" pitchFamily="18" charset="0"/>
              </a:rPr>
              <a:t>Årets klubb 2018 – </a:t>
            </a:r>
            <a:r>
              <a:rPr lang="nb-NO" sz="3200" b="1" i="1" dirty="0">
                <a:ea typeface="Times New Roman" panose="02020603050405020304" pitchFamily="18" charset="0"/>
                <a:cs typeface="Times New Roman" panose="02020603050405020304" pitchFamily="18" charset="0"/>
              </a:rPr>
              <a:t>Gjesdal IL</a:t>
            </a:r>
            <a:r>
              <a:rPr lang="nb-NO" sz="3200" i="1" dirty="0">
                <a:ea typeface="Times New Roman" panose="02020603050405020304" pitchFamily="18" charset="0"/>
                <a:cs typeface="Times New Roman" panose="02020603050405020304" pitchFamily="18" charset="0"/>
              </a:rPr>
              <a:t>. Langløpet under Blinkfestivalen som nå også har blitt et eldorado for de yngre løperne. Samtidig var hele Ålgård sentrum fylt til randen av næringsliv som tilbød gratis mat og drikke og stort show på torvet. Ingen forkleinelse for Sandnes og Figgjo for deres utrolige innsats under Blink i Sandnes og Lysebotn Opp, men dette har løftet hele Blinkfestivalen opp enda ett nivå, samt en utrolig innsats fra alle de frivillige.</a:t>
            </a:r>
            <a:endParaRPr lang="nb-NO" sz="3200" i="1" dirty="0"/>
          </a:p>
        </p:txBody>
      </p:sp>
    </p:spTree>
    <p:extLst>
      <p:ext uri="{BB962C8B-B14F-4D97-AF65-F5344CB8AC3E}">
        <p14:creationId xmlns:p14="http://schemas.microsoft.com/office/powerpoint/2010/main" val="426890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D653344-0A52-49F8-BC76-6E623218FE55}"/>
              </a:ext>
            </a:extLst>
          </p:cNvPr>
          <p:cNvSpPr/>
          <p:nvPr/>
        </p:nvSpPr>
        <p:spPr>
          <a:xfrm>
            <a:off x="643813" y="877079"/>
            <a:ext cx="10916816" cy="6063198"/>
          </a:xfrm>
          <a:prstGeom prst="rect">
            <a:avLst/>
          </a:prstGeom>
        </p:spPr>
        <p:txBody>
          <a:bodyPr wrap="square">
            <a:spAutoFit/>
          </a:bodyPr>
          <a:lstStyle/>
          <a:p>
            <a:pPr algn="ctr"/>
            <a:r>
              <a:rPr lang="nb-NO" sz="3200" i="1" dirty="0">
                <a:ea typeface="Times New Roman" panose="02020603050405020304" pitchFamily="18" charset="0"/>
                <a:cs typeface="Times New Roman" panose="02020603050405020304" pitchFamily="18" charset="0"/>
              </a:rPr>
              <a:t>Årets klubb 2019 – </a:t>
            </a:r>
            <a:r>
              <a:rPr lang="nb-NO" sz="3200" b="1" i="1" dirty="0">
                <a:ea typeface="Times New Roman" panose="02020603050405020304" pitchFamily="18" charset="0"/>
                <a:cs typeface="Times New Roman" panose="02020603050405020304" pitchFamily="18" charset="0"/>
              </a:rPr>
              <a:t>Sauda IL</a:t>
            </a:r>
            <a:r>
              <a:rPr lang="nb-NO" sz="3200" i="1" dirty="0">
                <a:ea typeface="Times New Roman" panose="02020603050405020304" pitchFamily="18" charset="0"/>
                <a:cs typeface="Times New Roman" panose="02020603050405020304" pitchFamily="18" charset="0"/>
              </a:rPr>
              <a:t>. </a:t>
            </a:r>
            <a:r>
              <a:rPr lang="nb-NO" sz="3200" i="1" dirty="0"/>
              <a:t>Arrangerte et prikkfritt KM del I langrenn, innviet samtidig nytt klubbhus. 100 års jubilanten sparte ikke på noe. Masse positive tilbakemeldinger fra alle hold. Men det som skulle bli Sauda sitt største arrangement «Telenorlekene 2019» alpin landsfinale, måtte dessverre flyttes til Vassfjellet. Halvannet år med planlegging, næringsliv, reiseliv, frivillige – vi vet alle den enorme innsatsen som ligger bak et slikt arrangement. Vi kan se for oss hvordan det ville sett ut – Sauda er alltid gode på arrangement. Men innsatsen som ble lagt ned, ble samtidig også lagt merke til og kombinert med KM del I, er Sauda IL årets klubb 2019.</a:t>
            </a:r>
          </a:p>
          <a:p>
            <a:endParaRPr lang="nb-NO" sz="3600" dirty="0"/>
          </a:p>
        </p:txBody>
      </p:sp>
    </p:spTree>
    <p:extLst>
      <p:ext uri="{BB962C8B-B14F-4D97-AF65-F5344CB8AC3E}">
        <p14:creationId xmlns:p14="http://schemas.microsoft.com/office/powerpoint/2010/main" val="413448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D653344-0A52-49F8-BC76-6E623218FE55}"/>
              </a:ext>
            </a:extLst>
          </p:cNvPr>
          <p:cNvSpPr/>
          <p:nvPr/>
        </p:nvSpPr>
        <p:spPr>
          <a:xfrm>
            <a:off x="643813" y="877079"/>
            <a:ext cx="10916816" cy="3385542"/>
          </a:xfrm>
          <a:prstGeom prst="rect">
            <a:avLst/>
          </a:prstGeom>
        </p:spPr>
        <p:txBody>
          <a:bodyPr wrap="square">
            <a:spAutoFit/>
          </a:bodyPr>
          <a:lstStyle/>
          <a:p>
            <a:pPr algn="ctr"/>
            <a:r>
              <a:rPr lang="nb-NO" sz="3200" i="1" dirty="0">
                <a:ea typeface="Times New Roman" panose="02020603050405020304" pitchFamily="18" charset="0"/>
                <a:cs typeface="Times New Roman" panose="02020603050405020304" pitchFamily="18" charset="0"/>
              </a:rPr>
              <a:t>Årets trener 2018 – </a:t>
            </a:r>
            <a:r>
              <a:rPr lang="nb-NO" sz="3200" b="1" i="1" dirty="0">
                <a:ea typeface="Times New Roman" panose="02020603050405020304" pitchFamily="18" charset="0"/>
                <a:cs typeface="Times New Roman" panose="02020603050405020304" pitchFamily="18" charset="0"/>
              </a:rPr>
              <a:t>Hans Blattmann</a:t>
            </a:r>
          </a:p>
          <a:p>
            <a:pPr algn="ctr"/>
            <a:endParaRPr lang="nb-NO" sz="3200" b="1" i="1" dirty="0">
              <a:ea typeface="Times New Roman" panose="02020603050405020304" pitchFamily="18" charset="0"/>
              <a:cs typeface="Times New Roman" panose="02020603050405020304" pitchFamily="18" charset="0"/>
            </a:endParaRPr>
          </a:p>
          <a:p>
            <a:pPr fontAlgn="base"/>
            <a:endParaRPr lang="nb-NO" dirty="0"/>
          </a:p>
          <a:p>
            <a:pPr algn="ctr" fontAlgn="base"/>
            <a:r>
              <a:rPr lang="nb-NO" sz="3200" i="1" dirty="0"/>
              <a:t>Bakgrunn: skikretsens første OL medalje og at på til Gull til Jesper OL 2018. Legg til World Cup trofe, samt seiere i </a:t>
            </a:r>
            <a:r>
              <a:rPr lang="nb-NO" sz="3200" i="1" dirty="0" err="1"/>
              <a:t>world</a:t>
            </a:r>
            <a:r>
              <a:rPr lang="nb-NO" sz="3200" i="1" dirty="0"/>
              <a:t> cup generelt.</a:t>
            </a:r>
          </a:p>
          <a:p>
            <a:pPr algn="ctr"/>
            <a:endParaRPr lang="nb-NO" sz="3600" dirty="0"/>
          </a:p>
        </p:txBody>
      </p:sp>
    </p:spTree>
    <p:extLst>
      <p:ext uri="{BB962C8B-B14F-4D97-AF65-F5344CB8AC3E}">
        <p14:creationId xmlns:p14="http://schemas.microsoft.com/office/powerpoint/2010/main" val="28269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D653344-0A52-49F8-BC76-6E623218FE55}"/>
              </a:ext>
            </a:extLst>
          </p:cNvPr>
          <p:cNvSpPr/>
          <p:nvPr/>
        </p:nvSpPr>
        <p:spPr>
          <a:xfrm>
            <a:off x="643813" y="877079"/>
            <a:ext cx="10916816" cy="6986528"/>
          </a:xfrm>
          <a:prstGeom prst="rect">
            <a:avLst/>
          </a:prstGeom>
        </p:spPr>
        <p:txBody>
          <a:bodyPr wrap="square">
            <a:spAutoFit/>
          </a:bodyPr>
          <a:lstStyle/>
          <a:p>
            <a:pPr algn="ctr"/>
            <a:r>
              <a:rPr lang="nb-NO" sz="3200" i="1" dirty="0">
                <a:ea typeface="Times New Roman" panose="02020603050405020304" pitchFamily="18" charset="0"/>
                <a:cs typeface="Times New Roman" panose="02020603050405020304" pitchFamily="18" charset="0"/>
              </a:rPr>
              <a:t>Hederstegnet Agder og Rogaland Skikrets </a:t>
            </a:r>
          </a:p>
          <a:p>
            <a:pPr algn="ctr"/>
            <a:r>
              <a:rPr lang="nb-NO" sz="3200" i="1" dirty="0">
                <a:ea typeface="Times New Roman" panose="02020603050405020304" pitchFamily="18" charset="0"/>
                <a:cs typeface="Times New Roman" panose="02020603050405020304" pitchFamily="18" charset="0"/>
              </a:rPr>
              <a:t>skikretstinget 2019</a:t>
            </a:r>
          </a:p>
          <a:p>
            <a:pPr algn="ctr"/>
            <a:r>
              <a:rPr lang="nb-NO" sz="3200" i="1" dirty="0">
                <a:ea typeface="Times New Roman" panose="02020603050405020304" pitchFamily="18" charset="0"/>
                <a:cs typeface="Times New Roman" panose="02020603050405020304" pitchFamily="18" charset="0"/>
              </a:rPr>
              <a:t>Hans Blattmann</a:t>
            </a:r>
          </a:p>
          <a:p>
            <a:pPr algn="ctr"/>
            <a:endParaRPr lang="nb-NO" sz="3200" i="1" dirty="0">
              <a:ea typeface="Times New Roman" panose="02020603050405020304" pitchFamily="18" charset="0"/>
              <a:cs typeface="Times New Roman" panose="02020603050405020304" pitchFamily="18" charset="0"/>
            </a:endParaRPr>
          </a:p>
          <a:p>
            <a:pPr algn="ctr"/>
            <a:r>
              <a:rPr lang="nb-NO" sz="2000" i="1" dirty="0"/>
              <a:t>Bakgrunn: Hans Blattmann er blitt et begrep innen skisporten, nesten som en legende. Gjennom sine år som aktiv alpinist på 70 og 80 tallet, ble han også en tidlig trener etter endt karriere, først i Sirdal, så fra 1991 på Hovden Skigymnas som hovedtrener. Hans sine meritter som trener på alle nivå og tillitsvalgt (klubbleder, AK leder, kretsleder, idrettsrådsleder m.m.) er endeløs. Et brennende hjerte for skisporten og især alpint, gjør at «alle» vet hvem Hans Blattmann er, både lokalt, i </a:t>
            </a:r>
            <a:r>
              <a:rPr lang="nb-NO" sz="2000" i="1" dirty="0" err="1"/>
              <a:t>skinorge</a:t>
            </a:r>
            <a:r>
              <a:rPr lang="nb-NO" sz="2000" i="1" dirty="0"/>
              <a:t> og utenfor landets grenser. Som landslagssjef paraalpint, kronet han OL sesongen 2018 med Gull til vår egen Jesper Saltvik Pedersen. Det var ekstra gledelig å høre Jesper under mottakelsen på årets Idrettsgalla, der han takket klubben sin, Hans og skikretsen og deres gode alpinarbeid som Jesper har vært med på i en årrekke. Hans er ansatt i skikretsen og har vært dette siden 2011-2012 sesongen. Han satt da som kretsleder i skikretsen og måtte da trekke seg fra vervet etter sin ansettelse. Skikretsen har en samarbeidsavtale med Norges Skiforbund om sin funksjon som landslagssjef para alpint.</a:t>
            </a:r>
          </a:p>
          <a:p>
            <a:pPr algn="ctr"/>
            <a:endParaRPr lang="nb-NO" sz="3200" i="1" dirty="0">
              <a:ea typeface="Times New Roman" panose="02020603050405020304" pitchFamily="18" charset="0"/>
              <a:cs typeface="Times New Roman" panose="02020603050405020304" pitchFamily="18" charset="0"/>
            </a:endParaRPr>
          </a:p>
          <a:p>
            <a:pPr algn="ctr"/>
            <a:endParaRPr lang="nb-NO" sz="3200" i="1" dirty="0"/>
          </a:p>
          <a:p>
            <a:pPr algn="ctr"/>
            <a:endParaRPr lang="nb-NO" sz="3600" dirty="0"/>
          </a:p>
        </p:txBody>
      </p:sp>
    </p:spTree>
    <p:extLst>
      <p:ext uri="{BB962C8B-B14F-4D97-AF65-F5344CB8AC3E}">
        <p14:creationId xmlns:p14="http://schemas.microsoft.com/office/powerpoint/2010/main" val="399718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4062651"/>
          </a:xfrm>
          <a:prstGeom prst="rect">
            <a:avLst/>
          </a:prstGeom>
          <a:noFill/>
        </p:spPr>
        <p:txBody>
          <a:bodyPr wrap="square" rtlCol="0">
            <a:spAutoFit/>
          </a:bodyPr>
          <a:lstStyle/>
          <a:p>
            <a:pPr algn="ctr"/>
            <a:endParaRPr lang="nb-NO" sz="4000" b="1" dirty="0"/>
          </a:p>
          <a:p>
            <a:pPr algn="ctr"/>
            <a:r>
              <a:rPr lang="nb-NO" sz="4000" b="1" dirty="0"/>
              <a:t>Agder og Rogaland SKIKRETS UT­MERKELSER</a:t>
            </a:r>
          </a:p>
          <a:p>
            <a:pPr algn="ctr"/>
            <a:endParaRPr lang="nb-NO" sz="4000" b="1" dirty="0"/>
          </a:p>
          <a:p>
            <a:pPr algn="ctr"/>
            <a:r>
              <a:rPr lang="nb-NO" sz="4000" b="1" dirty="0"/>
              <a:t>Agder og Rogaland Skikrets - Hederstegn</a:t>
            </a:r>
          </a:p>
          <a:p>
            <a:pPr algn="ctr"/>
            <a:r>
              <a:rPr lang="nb-NO" sz="4000" b="1" dirty="0"/>
              <a:t>Agder og Rogaland Skikrets – Plakett</a:t>
            </a:r>
            <a:endParaRPr lang="nb-NO" sz="4000" dirty="0"/>
          </a:p>
          <a:p>
            <a:pPr algn="ctr"/>
            <a:r>
              <a:rPr lang="nb-NO" sz="4000" b="1" dirty="0"/>
              <a:t>Agder og Rogaland Skikrets – Årets trener</a:t>
            </a:r>
            <a:endParaRPr lang="nb-NO" sz="4000" dirty="0"/>
          </a:p>
          <a:p>
            <a:endParaRPr lang="nb-NO" dirty="0"/>
          </a:p>
        </p:txBody>
      </p:sp>
    </p:spTree>
    <p:extLst>
      <p:ext uri="{BB962C8B-B14F-4D97-AF65-F5344CB8AC3E}">
        <p14:creationId xmlns:p14="http://schemas.microsoft.com/office/powerpoint/2010/main" val="41503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2" name="Picture 4" descr="Bildet kan inneholde: 4 personer, inkludert Hans Blattmann, personer smiler, folk som stÃ¥r og utendÃ¸rs">
            <a:extLst>
              <a:ext uri="{FF2B5EF4-FFF2-40B4-BE49-F238E27FC236}">
                <a16:creationId xmlns:a16="http://schemas.microsoft.com/office/drawing/2014/main" id="{493957CB-EDB2-41DB-BAB0-F4BC0C807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 r="-2" b="-2"/>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72">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653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Bildet kan inneholde: 4 personer, inkludert PÃ¥l Angell Bergh og Hans Blattmann, personer smiler, fjell, utendÃ¸rs og natur">
            <a:extLst>
              <a:ext uri="{FF2B5EF4-FFF2-40B4-BE49-F238E27FC236}">
                <a16:creationId xmlns:a16="http://schemas.microsoft.com/office/drawing/2014/main" id="{2E18F4F4-AED0-420F-B1A7-D645E1DFB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53" r="1" b="27248"/>
          <a:stretch/>
        </p:blipFill>
        <p:spPr bwMode="auto">
          <a:xfrm>
            <a:off x="99102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Bildet kan inneholde: 7 personer, personer smiler, folk som stÃ¥r og utendÃ¸rs">
            <a:extLst>
              <a:ext uri="{FF2B5EF4-FFF2-40B4-BE49-F238E27FC236}">
                <a16:creationId xmlns:a16="http://schemas.microsoft.com/office/drawing/2014/main" id="{6C815A35-DBC3-43EC-9E08-7BC6A413A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4" b="4"/>
          <a:stretch/>
        </p:blipFill>
        <p:spPr bwMode="auto">
          <a:xfrm>
            <a:off x="625686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8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Bildet kan inneholde: 2 personer, personer smiler, tekst">
            <a:extLst>
              <a:ext uri="{FF2B5EF4-FFF2-40B4-BE49-F238E27FC236}">
                <a16:creationId xmlns:a16="http://schemas.microsoft.com/office/drawing/2014/main" id="{2EC5B938-EF4C-4A54-9955-AD8415F636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9138" y="643467"/>
            <a:ext cx="313372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1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0"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65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PÃ GALLA: Jesper Saltvik Pedersen sammen med Aksel Lund Svindal pÃ¥ rÃ¸d lÃ¸per fÃ¸r lÃ¸rdagens idrettsgalle. Bak: Trener Hans Blattmann.">
            <a:extLst>
              <a:ext uri="{FF2B5EF4-FFF2-40B4-BE49-F238E27FC236}">
                <a16:creationId xmlns:a16="http://schemas.microsoft.com/office/drawing/2014/main" id="{416F177D-66AA-4367-B6B6-0D1DA87C30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229" y="643467"/>
            <a:ext cx="837754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4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F3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0" name="Picture 2" descr="Bildet kan inneholde: 1 person, smiler, fjell, himmel, utendÃ¸rs og natur">
            <a:extLst>
              <a:ext uri="{FF2B5EF4-FFF2-40B4-BE49-F238E27FC236}">
                <a16:creationId xmlns:a16="http://schemas.microsoft.com/office/drawing/2014/main" id="{1F207A37-C0F3-4487-8BF3-F9DA3D2868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1953" y="1176793"/>
            <a:ext cx="4571001"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02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Bildet kan inneholde: 1 person">
            <a:extLst>
              <a:ext uri="{FF2B5EF4-FFF2-40B4-BE49-F238E27FC236}">
                <a16:creationId xmlns:a16="http://schemas.microsoft.com/office/drawing/2014/main" id="{43C8F934-ED59-450B-B464-518D35FD30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1885"/>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33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ttps://www.skiforbundet.no/globalassets/06-krets---medier/agder-og-rogaland/alpint-bilder/2017-2018/jesper-ol.jpg">
            <a:extLst>
              <a:ext uri="{FF2B5EF4-FFF2-40B4-BE49-F238E27FC236}">
                <a16:creationId xmlns:a16="http://schemas.microsoft.com/office/drawing/2014/main" id="{AD1A9DEC-6D88-4079-9A26-1733E9B453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2730" y="643467"/>
            <a:ext cx="600654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0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C8A8464-50C5-4841-ADBE-172A085DB720}"/>
              </a:ext>
            </a:extLst>
          </p:cNvPr>
          <p:cNvSpPr/>
          <p:nvPr/>
        </p:nvSpPr>
        <p:spPr>
          <a:xfrm>
            <a:off x="3372375" y="415358"/>
            <a:ext cx="5981350" cy="6328592"/>
          </a:xfrm>
          <a:prstGeom prst="rect">
            <a:avLst/>
          </a:prstGeom>
        </p:spPr>
        <p:txBody>
          <a:bodyPr wrap="square">
            <a:spAutoFit/>
          </a:bodyPr>
          <a:lstStyle/>
          <a:p>
            <a:pPr>
              <a:lnSpc>
                <a:spcPct val="107000"/>
              </a:lnSpc>
              <a:spcAft>
                <a:spcPts val="800"/>
              </a:spcAft>
            </a:pPr>
            <a:r>
              <a:rPr lang="nb-NO" sz="2400" dirty="0">
                <a:latin typeface="Calibri" panose="020F0502020204030204" pitchFamily="34" charset="0"/>
                <a:ea typeface="Calibri" panose="020F0502020204030204" pitchFamily="34" charset="0"/>
                <a:cs typeface="Times New Roman" panose="02020603050405020304" pitchFamily="18" charset="0"/>
              </a:rPr>
              <a:t>Tildelinger skikretstinget 2019</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Hederstegn – Hans Blattmann</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Årets trener – Hans Blattmann</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Plakett 2018 – Martin Nevland</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Plakett 2019 – Tuva Lislevand</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Plakett 2019 – Sivert Wiig</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Plakett 2019 – Aron Åkre Rysstad</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Årets klubb 2018 – </a:t>
            </a:r>
            <a:r>
              <a:rPr lang="nb-NO" b="1" dirty="0">
                <a:latin typeface="Calibri" panose="020F0502020204030204" pitchFamily="34" charset="0"/>
                <a:ea typeface="Calibri" panose="020F0502020204030204" pitchFamily="34" charset="0"/>
                <a:cs typeface="Times New Roman" panose="02020603050405020304" pitchFamily="18" charset="0"/>
              </a:rPr>
              <a:t>Gjesdal IL</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Årets klubb 2019 – </a:t>
            </a:r>
            <a:r>
              <a:rPr lang="nb-NO" b="1" dirty="0">
                <a:latin typeface="Calibri" panose="020F0502020204030204" pitchFamily="34" charset="0"/>
                <a:ea typeface="Calibri" panose="020F0502020204030204" pitchFamily="34" charset="0"/>
                <a:cs typeface="Times New Roman" panose="02020603050405020304" pitchFamily="18" charset="0"/>
              </a:rPr>
              <a:t>Sauda IL</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dirty="0">
                <a:latin typeface="Calibri" panose="020F0502020204030204" pitchFamily="34" charset="0"/>
                <a:ea typeface="Calibri" panose="020F0502020204030204" pitchFamily="34" charset="0"/>
                <a:cs typeface="Times New Roman" panose="02020603050405020304" pitchFamily="18" charset="0"/>
              </a:rPr>
              <a:t> </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1600" dirty="0">
                <a:latin typeface="Calibri" panose="020F0502020204030204" pitchFamily="34" charset="0"/>
                <a:ea typeface="Calibri" panose="020F0502020204030204" pitchFamily="34" charset="0"/>
                <a:cs typeface="Times New Roman" panose="02020603050405020304" pitchFamily="18" charset="0"/>
              </a:rPr>
              <a:t>Tidligere vinnere:</a:t>
            </a:r>
            <a:endParaRPr lang="nb-N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1600" dirty="0">
                <a:latin typeface="Calibri" panose="020F0502020204030204" pitchFamily="34" charset="0"/>
                <a:ea typeface="Calibri" panose="020F0502020204030204" pitchFamily="34" charset="0"/>
                <a:cs typeface="Times New Roman" panose="02020603050405020304" pitchFamily="18" charset="0"/>
              </a:rPr>
              <a:t> </a:t>
            </a:r>
            <a:endParaRPr lang="nb-N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Aft>
                <a:spcPts val="1600"/>
              </a:spcAft>
              <a:buFont typeface="Wingdings" panose="05000000000000000000" pitchFamily="2" charset="2"/>
              <a:buChar char=""/>
            </a:pPr>
            <a:r>
              <a:rPr lang="nb-NO" sz="1600" dirty="0">
                <a:solidFill>
                  <a:srgbClr val="3C3C3B"/>
                </a:solidFill>
                <a:latin typeface="Calibri" panose="020F0502020204030204" pitchFamily="34" charset="0"/>
                <a:ea typeface="Times New Roman" panose="02020603050405020304" pitchFamily="18" charset="0"/>
              </a:rPr>
              <a:t>Skikretsens Hederstegn 2017 Geir Olav Håland Sandnes IL</a:t>
            </a:r>
            <a:endParaRPr lang="nb-NO" sz="1400" dirty="0">
              <a:latin typeface="Times New Roman" panose="02020603050405020304" pitchFamily="18" charset="0"/>
              <a:ea typeface="Times New Roman" panose="02020603050405020304" pitchFamily="18" charset="0"/>
            </a:endParaRPr>
          </a:p>
          <a:p>
            <a:pPr marL="342900" lvl="0" indent="-342900" fontAlgn="base">
              <a:spcAft>
                <a:spcPts val="1600"/>
              </a:spcAft>
              <a:buFont typeface="Wingdings" panose="05000000000000000000" pitchFamily="2" charset="2"/>
              <a:buChar char=""/>
            </a:pPr>
            <a:r>
              <a:rPr lang="nb-NO" sz="1600" dirty="0">
                <a:solidFill>
                  <a:srgbClr val="3C3C3B"/>
                </a:solidFill>
                <a:latin typeface="Calibri" panose="020F0502020204030204" pitchFamily="34" charset="0"/>
                <a:ea typeface="Times New Roman" panose="02020603050405020304" pitchFamily="18" charset="0"/>
              </a:rPr>
              <a:t>Skikretsens Hederstegn 2015 Ole Kristian Halvorsen Plogen Skiklubb</a:t>
            </a:r>
            <a:endParaRPr lang="nb-NO" sz="1400" dirty="0">
              <a:latin typeface="Times New Roman" panose="02020603050405020304" pitchFamily="18" charset="0"/>
              <a:ea typeface="Times New Roman" panose="02020603050405020304" pitchFamily="18" charset="0"/>
            </a:endParaRPr>
          </a:p>
          <a:p>
            <a:pPr marL="342900" lvl="0" indent="-342900" fontAlgn="base">
              <a:spcAft>
                <a:spcPts val="1600"/>
              </a:spcAft>
              <a:buFont typeface="Wingdings" panose="05000000000000000000" pitchFamily="2" charset="2"/>
              <a:buChar char=""/>
            </a:pPr>
            <a:r>
              <a:rPr lang="nb-NO" sz="1600" dirty="0">
                <a:solidFill>
                  <a:srgbClr val="3C3C3B"/>
                </a:solidFill>
                <a:latin typeface="Calibri" panose="020F0502020204030204" pitchFamily="34" charset="0"/>
                <a:ea typeface="Times New Roman" panose="02020603050405020304" pitchFamily="18" charset="0"/>
              </a:rPr>
              <a:t>Skikretsens Plakett 2017 Sondre Ramse, Åsmund Wiberg, Jesper Saltvik Pedersen, Linn Ravndal og Erlend Øveraas.</a:t>
            </a:r>
            <a:endParaRPr lang="nb-NO" sz="1400" dirty="0">
              <a:latin typeface="Times New Roman" panose="02020603050405020304" pitchFamily="18" charset="0"/>
              <a:ea typeface="Times New Roman" panose="02020603050405020304" pitchFamily="18" charset="0"/>
            </a:endParaRPr>
          </a:p>
          <a:p>
            <a:pPr marL="342900" lvl="0" indent="-342900" fontAlgn="base">
              <a:spcAft>
                <a:spcPts val="1600"/>
              </a:spcAft>
              <a:buFont typeface="Wingdings" panose="05000000000000000000" pitchFamily="2" charset="2"/>
              <a:buChar char=""/>
            </a:pPr>
            <a:r>
              <a:rPr lang="nb-NO" sz="1600" dirty="0">
                <a:solidFill>
                  <a:srgbClr val="3C3C3B"/>
                </a:solidFill>
                <a:latin typeface="Calibri" panose="020F0502020204030204" pitchFamily="34" charset="0"/>
                <a:ea typeface="Times New Roman" panose="02020603050405020304" pitchFamily="18" charset="0"/>
              </a:rPr>
              <a:t>Skikretsens Plakett 2015 Isabella Fidjeland Hovden Sportsklubb</a:t>
            </a:r>
            <a:endParaRPr lang="nb-NO" sz="1400" dirty="0">
              <a:latin typeface="Times New Roman" panose="02020603050405020304" pitchFamily="18" charset="0"/>
              <a:ea typeface="Times New Roman" panose="02020603050405020304" pitchFamily="18" charset="0"/>
            </a:endParaRPr>
          </a:p>
          <a:p>
            <a:pPr marL="342900" lvl="0" indent="-342900" fontAlgn="base">
              <a:spcAft>
                <a:spcPts val="1600"/>
              </a:spcAft>
              <a:buFont typeface="Wingdings" panose="05000000000000000000" pitchFamily="2" charset="2"/>
              <a:buChar char=""/>
            </a:pPr>
            <a:r>
              <a:rPr lang="nb-NO" sz="1600" dirty="0">
                <a:solidFill>
                  <a:srgbClr val="3C3C3B"/>
                </a:solidFill>
                <a:latin typeface="Calibri" panose="020F0502020204030204" pitchFamily="34" charset="0"/>
                <a:ea typeface="Times New Roman" panose="02020603050405020304" pitchFamily="18" charset="0"/>
              </a:rPr>
              <a:t>Årets klubb 2017 Otra IL</a:t>
            </a:r>
            <a:endParaRPr lang="nb-N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74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5693866"/>
          </a:xfrm>
          <a:prstGeom prst="rect">
            <a:avLst/>
          </a:prstGeom>
          <a:noFill/>
        </p:spPr>
        <p:txBody>
          <a:bodyPr wrap="square" rtlCol="0">
            <a:spAutoFit/>
          </a:bodyPr>
          <a:lstStyle/>
          <a:p>
            <a:pPr algn="ctr"/>
            <a:endParaRPr lang="nb-NO" sz="4000" b="1" dirty="0"/>
          </a:p>
          <a:p>
            <a:r>
              <a:rPr lang="nb-NO" b="1" dirty="0"/>
              <a:t>1. 	Agder og Rogaland Skikrets - HEDERSTEGN</a:t>
            </a:r>
            <a:endParaRPr lang="nb-NO" dirty="0"/>
          </a:p>
          <a:p>
            <a:r>
              <a:rPr lang="nb-NO" dirty="0"/>
              <a:t> </a:t>
            </a:r>
          </a:p>
          <a:p>
            <a:r>
              <a:rPr lang="nb-NO" dirty="0"/>
              <a:t>Kan tildeles tillitsvalgte, trenere og ledere i skikretsen som har gjort en stor innsats for skiidretten både nasjonalt, på krets og klubbnivå.</a:t>
            </a:r>
          </a:p>
          <a:p>
            <a:r>
              <a:rPr lang="nb-NO" dirty="0"/>
              <a:t> </a:t>
            </a:r>
          </a:p>
          <a:p>
            <a:pPr lvl="0"/>
            <a:r>
              <a:rPr lang="nb-NO" dirty="0"/>
              <a:t>Hederstegnet er en påskjønnelse til tillitsvalgte, ledere og trenere i skikretsen som har gjort en ekstra stor innsats for skiidretten.</a:t>
            </a:r>
          </a:p>
          <a:p>
            <a:r>
              <a:rPr lang="nb-NO" dirty="0"/>
              <a:t> </a:t>
            </a:r>
          </a:p>
          <a:p>
            <a:pPr lvl="0"/>
            <a:r>
              <a:rPr lang="nb-NO" dirty="0"/>
              <a:t>Klubber kan fremme forslag på kandidater gjennom de tekniske fagkomiteer.</a:t>
            </a:r>
          </a:p>
          <a:p>
            <a:r>
              <a:rPr lang="nb-NO" dirty="0"/>
              <a:t> </a:t>
            </a:r>
          </a:p>
          <a:p>
            <a:pPr lvl="0"/>
            <a:r>
              <a:rPr lang="nb-NO" dirty="0"/>
              <a:t>Forslag på kandidater kan fremmes av styremedlemmer og de tekniske komiteer i kretsen.</a:t>
            </a:r>
          </a:p>
          <a:p>
            <a:r>
              <a:rPr lang="nb-NO" dirty="0"/>
              <a:t> </a:t>
            </a:r>
          </a:p>
          <a:p>
            <a:pPr lvl="0"/>
            <a:r>
              <a:rPr lang="nb-NO" dirty="0"/>
              <a:t>Tildelinger vedtas av styret.</a:t>
            </a:r>
          </a:p>
          <a:p>
            <a:r>
              <a:rPr lang="nb-NO" dirty="0"/>
              <a:t> </a:t>
            </a:r>
          </a:p>
          <a:p>
            <a:pPr lvl="0"/>
            <a:r>
              <a:rPr lang="nb-NO" dirty="0"/>
              <a:t>Utdeling av hederstegn skjer i forbindelse med kretsting eller jubileumstilstelninger.</a:t>
            </a:r>
          </a:p>
          <a:p>
            <a:r>
              <a:rPr lang="nb-NO" dirty="0"/>
              <a:t> </a:t>
            </a:r>
          </a:p>
          <a:p>
            <a:pPr lvl="0"/>
            <a:r>
              <a:rPr lang="nb-NO" dirty="0"/>
              <a:t>Utmerkelsen består av medalje og diplom (Hedersmerke + hedersmerkediplom).</a:t>
            </a:r>
          </a:p>
          <a:p>
            <a:pPr algn="ctr"/>
            <a:endParaRPr lang="nb-NO" dirty="0"/>
          </a:p>
        </p:txBody>
      </p:sp>
    </p:spTree>
    <p:extLst>
      <p:ext uri="{BB962C8B-B14F-4D97-AF65-F5344CB8AC3E}">
        <p14:creationId xmlns:p14="http://schemas.microsoft.com/office/powerpoint/2010/main" val="24714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5139869"/>
          </a:xfrm>
          <a:prstGeom prst="rect">
            <a:avLst/>
          </a:prstGeom>
          <a:noFill/>
        </p:spPr>
        <p:txBody>
          <a:bodyPr wrap="square" rtlCol="0">
            <a:spAutoFit/>
          </a:bodyPr>
          <a:lstStyle/>
          <a:p>
            <a:pPr algn="ctr"/>
            <a:endParaRPr lang="nb-NO" sz="4000" b="1" dirty="0"/>
          </a:p>
          <a:p>
            <a:r>
              <a:rPr lang="nb-NO" b="1" dirty="0"/>
              <a:t>2. 	Agder og Rogaland Skikrets - PLAKETT</a:t>
            </a:r>
            <a:endParaRPr lang="nb-NO" dirty="0"/>
          </a:p>
          <a:p>
            <a:r>
              <a:rPr lang="nb-NO" dirty="0"/>
              <a:t> </a:t>
            </a:r>
          </a:p>
          <a:p>
            <a:r>
              <a:rPr lang="nb-NO" dirty="0"/>
              <a:t>Disse tilfaller utøvere som har medalje i norske mesterskap og er fra 16 år og oppover. </a:t>
            </a:r>
          </a:p>
          <a:p>
            <a:r>
              <a:rPr lang="nb-NO" dirty="0"/>
              <a:t>I tillegg til disse vurderes utøvere med andre gode internas­jonale og nasjonale resultater.</a:t>
            </a:r>
          </a:p>
          <a:p>
            <a:r>
              <a:rPr lang="nb-NO" dirty="0"/>
              <a:t> </a:t>
            </a:r>
          </a:p>
          <a:p>
            <a:pPr lvl="0"/>
            <a:r>
              <a:rPr lang="nb-NO" dirty="0"/>
              <a:t>Forslag på kandidater kan fremmes av styremedlemmer og de tekniske komiteer i kretsen.</a:t>
            </a:r>
          </a:p>
          <a:p>
            <a:r>
              <a:rPr lang="nb-NO" dirty="0"/>
              <a:t> </a:t>
            </a:r>
          </a:p>
          <a:p>
            <a:pPr lvl="0"/>
            <a:r>
              <a:rPr lang="nb-NO" dirty="0"/>
              <a:t>Tildelinger vedtas av styret.</a:t>
            </a:r>
          </a:p>
          <a:p>
            <a:r>
              <a:rPr lang="nb-NO" dirty="0"/>
              <a:t> </a:t>
            </a:r>
          </a:p>
          <a:p>
            <a:pPr lvl="0"/>
            <a:r>
              <a:rPr lang="nb-NO" dirty="0"/>
              <a:t>Premien utdeles i forbindelse med kretstinget</a:t>
            </a:r>
          </a:p>
          <a:p>
            <a:r>
              <a:rPr lang="nb-NO" dirty="0"/>
              <a:t> </a:t>
            </a:r>
          </a:p>
          <a:p>
            <a:pPr lvl="0"/>
            <a:r>
              <a:rPr lang="nb-NO" dirty="0"/>
              <a:t>Utmerkelsen er en </a:t>
            </a:r>
            <a:r>
              <a:rPr lang="nb-NO" dirty="0" err="1"/>
              <a:t>treplakett</a:t>
            </a:r>
            <a:r>
              <a:rPr lang="nb-NO" dirty="0"/>
              <a:t> med inngravering på messingplate.</a:t>
            </a:r>
          </a:p>
          <a:p>
            <a:pPr lvl="0"/>
            <a:endParaRPr lang="nb-NO" dirty="0"/>
          </a:p>
          <a:p>
            <a:r>
              <a:rPr lang="nb-NO" b="1" dirty="0"/>
              <a:t>NB!  Hovedlandsrenn kvalifiseres ikke til tildeling.</a:t>
            </a:r>
            <a:endParaRPr lang="nb-NO" dirty="0"/>
          </a:p>
          <a:p>
            <a:pPr lvl="0"/>
            <a:endParaRPr lang="nb-NO" dirty="0"/>
          </a:p>
          <a:p>
            <a:pPr algn="ctr"/>
            <a:endParaRPr lang="nb-NO" dirty="0"/>
          </a:p>
        </p:txBody>
      </p:sp>
    </p:spTree>
    <p:extLst>
      <p:ext uri="{BB962C8B-B14F-4D97-AF65-F5344CB8AC3E}">
        <p14:creationId xmlns:p14="http://schemas.microsoft.com/office/powerpoint/2010/main" val="351712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4031873"/>
          </a:xfrm>
          <a:prstGeom prst="rect">
            <a:avLst/>
          </a:prstGeom>
          <a:noFill/>
        </p:spPr>
        <p:txBody>
          <a:bodyPr wrap="square" rtlCol="0">
            <a:spAutoFit/>
          </a:bodyPr>
          <a:lstStyle/>
          <a:p>
            <a:pPr algn="ctr"/>
            <a:endParaRPr lang="nb-NO" sz="4000" b="1" dirty="0"/>
          </a:p>
          <a:p>
            <a:pPr marL="342900" indent="-342900" fontAlgn="base">
              <a:buAutoNum type="arabicPeriod" startAt="3"/>
            </a:pPr>
            <a:r>
              <a:rPr lang="nb-NO" b="1" dirty="0"/>
              <a:t>Agder og Rogaland Skikrets – ÅRETS TRENER</a:t>
            </a:r>
          </a:p>
          <a:p>
            <a:pPr fontAlgn="base"/>
            <a:endParaRPr lang="nb-NO" dirty="0"/>
          </a:p>
          <a:p>
            <a:pPr fontAlgn="base"/>
            <a:r>
              <a:rPr lang="nb-NO" dirty="0"/>
              <a:t>Tilfaller sesongens ”beste” klubb eller kretstrener uavhengig av gren og som representerer en klubb i Skikretsen. </a:t>
            </a:r>
          </a:p>
          <a:p>
            <a:pPr lvl="0" fontAlgn="base"/>
            <a:endParaRPr lang="nb-NO" dirty="0"/>
          </a:p>
          <a:p>
            <a:pPr lvl="0" fontAlgn="base"/>
            <a:r>
              <a:rPr lang="nb-NO" dirty="0"/>
              <a:t>Styret i Agder og Rogaland Skikrets avgjør hvert år før kretsting hvem som evt. skal motta denne. </a:t>
            </a:r>
          </a:p>
          <a:p>
            <a:pPr lvl="0" fontAlgn="base"/>
            <a:endParaRPr lang="nb-NO" dirty="0"/>
          </a:p>
          <a:p>
            <a:pPr lvl="0" fontAlgn="base"/>
            <a:r>
              <a:rPr lang="nb-NO" dirty="0"/>
              <a:t>Klubber kan fremme forslag på kandidater gjennom de tekniske fagkomiteer. </a:t>
            </a:r>
          </a:p>
          <a:p>
            <a:pPr lvl="0" fontAlgn="base"/>
            <a:endParaRPr lang="nb-NO" dirty="0"/>
          </a:p>
          <a:p>
            <a:pPr lvl="0" fontAlgn="base"/>
            <a:r>
              <a:rPr lang="nb-NO" dirty="0"/>
              <a:t>Forslag på kandidater kan fremmes av styremedlemmer og de tekniske komiteer i kretsen.</a:t>
            </a:r>
          </a:p>
          <a:p>
            <a:pPr lvl="0"/>
            <a:endParaRPr lang="nb-NO" dirty="0"/>
          </a:p>
          <a:p>
            <a:pPr algn="ctr"/>
            <a:endParaRPr lang="nb-NO" dirty="0"/>
          </a:p>
        </p:txBody>
      </p:sp>
    </p:spTree>
    <p:extLst>
      <p:ext uri="{BB962C8B-B14F-4D97-AF65-F5344CB8AC3E}">
        <p14:creationId xmlns:p14="http://schemas.microsoft.com/office/powerpoint/2010/main" val="14128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3847207"/>
          </a:xfrm>
          <a:prstGeom prst="rect">
            <a:avLst/>
          </a:prstGeom>
          <a:noFill/>
        </p:spPr>
        <p:txBody>
          <a:bodyPr wrap="square" rtlCol="0">
            <a:spAutoFit/>
          </a:bodyPr>
          <a:lstStyle/>
          <a:p>
            <a:pPr algn="ctr"/>
            <a:endParaRPr lang="nb-NO" sz="4000" b="1" dirty="0"/>
          </a:p>
          <a:p>
            <a:pPr lvl="0"/>
            <a:r>
              <a:rPr lang="nb-NO" sz="2800" dirty="0"/>
              <a:t>Plakettvinnere:</a:t>
            </a:r>
          </a:p>
          <a:p>
            <a:pPr lvl="0"/>
            <a:endParaRPr lang="nb-NO" sz="2800" dirty="0"/>
          </a:p>
          <a:p>
            <a:pPr lvl="0"/>
            <a:r>
              <a:rPr lang="nb-NO" sz="2800" dirty="0"/>
              <a:t>Sivert Wiig Gjesdal IL</a:t>
            </a:r>
          </a:p>
          <a:p>
            <a:pPr lvl="0"/>
            <a:endParaRPr lang="nb-NO" sz="2800" dirty="0"/>
          </a:p>
          <a:p>
            <a:pPr lvl="0"/>
            <a:r>
              <a:rPr lang="nb-NO" sz="2800" dirty="0"/>
              <a:t>Utøver Team Veidekke Vest, finale U23 VM sprint og 10. plass under World Cup sprint Drammen 2019 (utslått i semifinale)</a:t>
            </a:r>
          </a:p>
          <a:p>
            <a:pPr lvl="0"/>
            <a:endParaRPr lang="nb-NO" dirty="0"/>
          </a:p>
          <a:p>
            <a:pPr algn="ctr"/>
            <a:endParaRPr lang="nb-NO" dirty="0"/>
          </a:p>
        </p:txBody>
      </p:sp>
    </p:spTree>
    <p:extLst>
      <p:ext uri="{BB962C8B-B14F-4D97-AF65-F5344CB8AC3E}">
        <p14:creationId xmlns:p14="http://schemas.microsoft.com/office/powerpoint/2010/main" val="294773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s://ap.mnocdn.no/images/ae3a0570-69d8-4364-a4b7-e9ee8592e353?fit=crop&amp;h=810&amp;q=80&amp;w=1440">
            <a:extLst>
              <a:ext uri="{FF2B5EF4-FFF2-40B4-BE49-F238E27FC236}">
                <a16:creationId xmlns:a16="http://schemas.microsoft.com/office/drawing/2014/main" id="{BC33844B-4D40-46B4-BB75-8F54D62C9C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11BF365-5F83-4574-8711-C307C3B38EE6}"/>
              </a:ext>
            </a:extLst>
          </p:cNvPr>
          <p:cNvSpPr txBox="1"/>
          <p:nvPr/>
        </p:nvSpPr>
        <p:spPr>
          <a:xfrm>
            <a:off x="1023457" y="1040235"/>
            <a:ext cx="10503015" cy="2708434"/>
          </a:xfrm>
          <a:prstGeom prst="rect">
            <a:avLst/>
          </a:prstGeom>
          <a:noFill/>
        </p:spPr>
        <p:txBody>
          <a:bodyPr wrap="square" rtlCol="0">
            <a:spAutoFit/>
          </a:bodyPr>
          <a:lstStyle/>
          <a:p>
            <a:pPr algn="ctr"/>
            <a:endParaRPr lang="nb-NO" sz="4000" b="1" dirty="0"/>
          </a:p>
          <a:p>
            <a:pPr lvl="0"/>
            <a:r>
              <a:rPr lang="nb-NO" sz="2800" dirty="0"/>
              <a:t>Plakettvinnere:</a:t>
            </a:r>
          </a:p>
          <a:p>
            <a:pPr lvl="0"/>
            <a:endParaRPr lang="nb-NO" sz="2800" dirty="0"/>
          </a:p>
          <a:p>
            <a:pPr lvl="0"/>
            <a:r>
              <a:rPr lang="nb-NO" sz="2800" dirty="0"/>
              <a:t>Aron Åkre Rysstad, vinner av VM mønstring Hovden, VM junior finale sprint. Tatt ut til Team Veidekke Vest sesongen 2019-2020</a:t>
            </a:r>
            <a:endParaRPr lang="nb-NO" dirty="0"/>
          </a:p>
          <a:p>
            <a:pPr algn="ctr"/>
            <a:endParaRPr lang="nb-NO" dirty="0"/>
          </a:p>
        </p:txBody>
      </p:sp>
    </p:spTree>
    <p:extLst>
      <p:ext uri="{BB962C8B-B14F-4D97-AF65-F5344CB8AC3E}">
        <p14:creationId xmlns:p14="http://schemas.microsoft.com/office/powerpoint/2010/main" val="165507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GLADE NORDMENN">
            <a:extLst>
              <a:ext uri="{FF2B5EF4-FFF2-40B4-BE49-F238E27FC236}">
                <a16:creationId xmlns:a16="http://schemas.microsoft.com/office/drawing/2014/main" id="{E0168E33-06E5-4C78-A8EA-4BAA7E9A01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1834" y="643467"/>
            <a:ext cx="99483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803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D2DEE51D77B174289124121F005FF3D" ma:contentTypeVersion="15" ma:contentTypeDescription="Opprett et nytt dokument." ma:contentTypeScope="" ma:versionID="20c3650f87079b3eb9789e299d2920b6">
  <xsd:schema xmlns:xsd="http://www.w3.org/2001/XMLSchema" xmlns:xs="http://www.w3.org/2001/XMLSchema" xmlns:p="http://schemas.microsoft.com/office/2006/metadata/properties" xmlns:ns2="ea08695c-71a6-424d-b494-0382f1cd8949" xmlns:ns4="712f3002-266e-4d4e-9ea1-b15283d2fba1" xmlns:ns5="b44f23ee-bdfd-43c8-bcab-43953bac2457" targetNamespace="http://schemas.microsoft.com/office/2006/metadata/properties" ma:root="true" ma:fieldsID="b72a67c1254eed96debf3ccafba06f32" ns2:_="" ns4:_="" ns5:_="">
    <xsd:import namespace="ea08695c-71a6-424d-b494-0382f1cd8949"/>
    <xsd:import namespace="712f3002-266e-4d4e-9ea1-b15283d2fba1"/>
    <xsd:import namespace="b44f23ee-bdfd-43c8-bcab-43953bac2457"/>
    <xsd:element name="properties">
      <xsd:complexType>
        <xsd:sequence>
          <xsd:element name="documentManagement">
            <xsd:complexType>
              <xsd:all>
                <xsd:element ref="ns2:gb40dc7f2b9d47e88655990f6f9f4134" minOccurs="0"/>
                <xsd:element ref="ns2:TaxCatchAll" minOccurs="0"/>
                <xsd:element ref="ns2:d22229a14cba4c45b75955f9fd950afc" minOccurs="0"/>
                <xsd:element ref="ns2:p44d28c9d0b145379ee8c43e22284413" minOccurs="0"/>
                <xsd:element ref="ns4:SharedWithUsers" minOccurs="0"/>
                <xsd:element ref="ns4:SharedWithDetails" minOccurs="0"/>
                <xsd:element ref="ns2:d03e5549500345819f98d8dbc49daa6e" minOccurs="0"/>
                <xsd:element ref="ns5:MediaServiceMetadata" minOccurs="0"/>
                <xsd:element ref="ns5:MediaServiceFastMetadata" minOccurs="0"/>
                <xsd:element ref="ns5:MediaServiceAutoTags"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8695c-71a6-424d-b494-0382f1cd8949" elementFormDefault="qualified">
    <xsd:import namespace="http://schemas.microsoft.com/office/2006/documentManagement/types"/>
    <xsd:import namespace="http://schemas.microsoft.com/office/infopath/2007/PartnerControls"/>
    <xsd:element name="gb40dc7f2b9d47e88655990f6f9f4134" ma:index="9" nillable="true" ma:taxonomy="true" ma:internalName="gb40dc7f2b9d47e88655990f6f9f4134" ma:taxonomyFieldName="NSF_kategori" ma:displayName="NSF_kategori" ma:default="" ma:fieldId="{0b40dc7f-2b9d-47e8-8655-990f6f9f4134}" ma:taxonomyMulti="true" ma:sspId="e15a6db1-ea0c-4764-8265-6093ad78fa3b" ma:termSetId="7db4c022-b818-4a34-995b-7967bb781f53"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0d7da7a-4337-4844-a259-4cde6cf259eb}" ma:internalName="TaxCatchAll" ma:showField="CatchAllData" ma:web="712f3002-266e-4d4e-9ea1-b15283d2fba1">
      <xsd:complexType>
        <xsd:complexContent>
          <xsd:extension base="dms:MultiChoiceLookup">
            <xsd:sequence>
              <xsd:element name="Value" type="dms:Lookup" maxOccurs="unbounded" minOccurs="0" nillable="true"/>
            </xsd:sequence>
          </xsd:extension>
        </xsd:complexContent>
      </xsd:complexType>
    </xsd:element>
    <xsd:element name="d22229a14cba4c45b75955f9fd950afc" ma:index="12" nillable="true" ma:taxonomy="true" ma:internalName="d22229a14cba4c45b75955f9fd950afc" ma:taxonomyFieldName="Krets" ma:displayName="Krets" ma:default="" ma:fieldId="{d22229a1-4cba-4c45-b759-55f9fd950afc}" ma:sspId="e15a6db1-ea0c-4764-8265-6093ad78fa3b" ma:termSetId="95c76912-6bc2-4bc8-98a3-93f53b943dd7" ma:anchorId="00000000-0000-0000-0000-000000000000" ma:open="false" ma:isKeyword="false">
      <xsd:complexType>
        <xsd:sequence>
          <xsd:element ref="pc:Terms" minOccurs="0" maxOccurs="1"/>
        </xsd:sequence>
      </xsd:complexType>
    </xsd:element>
    <xsd:element name="p44d28c9d0b145379ee8c43e22284413" ma:index="14" nillable="true" ma:taxonomy="true" ma:internalName="p44d28c9d0b145379ee8c43e22284413" ma:taxonomyFieldName="Dokumenttype" ma:displayName="Dokumenttype" ma:fieldId="{944d28c9-d0b1-4537-9ee8-c43e22284413}" ma:sspId="e15a6db1-ea0c-4764-8265-6093ad78fa3b" ma:termSetId="1046c103-6001-4432-88af-8ce40aab6d0a" ma:anchorId="00000000-0000-0000-0000-000000000000" ma:open="false" ma:isKeyword="false">
      <xsd:complexType>
        <xsd:sequence>
          <xsd:element ref="pc:Terms" minOccurs="0" maxOccurs="1"/>
        </xsd:sequence>
      </xsd:complexType>
    </xsd:element>
    <xsd:element name="d03e5549500345819f98d8dbc49daa6e" ma:index="18" nillable="true" ma:taxonomy="true" ma:internalName="d03e5549500345819f98d8dbc49daa6e" ma:taxonomyFieldName="arGren" ma:displayName="Gren" ma:default="" ma:fieldId="{d03e5549-5003-4581-9f98-d8dbc49daa6e}" ma:taxonomyMulti="true" ma:sspId="e15a6db1-ea0c-4764-8265-6093ad78fa3b" ma:termSetId="df29e7b6-830d-4142-a885-97c0b83f6b8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2f3002-266e-4d4e-9ea1-b15283d2fba1" elementFormDefault="qualified">
    <xsd:import namespace="http://schemas.microsoft.com/office/2006/documentManagement/types"/>
    <xsd:import namespace="http://schemas.microsoft.com/office/infopath/2007/PartnerControls"/>
    <xsd:element name="SharedWithUsers" ma:index="15"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4f23ee-bdfd-43c8-bcab-43953bac2457"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44d28c9d0b145379ee8c43e22284413 xmlns="ea08695c-71a6-424d-b494-0382f1cd8949">
      <Terms xmlns="http://schemas.microsoft.com/office/infopath/2007/PartnerControls"/>
    </p44d28c9d0b145379ee8c43e22284413>
    <d22229a14cba4c45b75955f9fd950afc xmlns="ea08695c-71a6-424d-b494-0382f1cd8949">
      <Terms xmlns="http://schemas.microsoft.com/office/infopath/2007/PartnerControls">
        <TermInfo xmlns="http://schemas.microsoft.com/office/infopath/2007/PartnerControls">
          <TermName xmlns="http://schemas.microsoft.com/office/infopath/2007/PartnerControls">Agder og Rogaland Skikrets</TermName>
          <TermId xmlns="http://schemas.microsoft.com/office/infopath/2007/PartnerControls">e2de13c6-a97d-4456-9796-63a98ec3defe</TermId>
        </TermInfo>
      </Terms>
    </d22229a14cba4c45b75955f9fd950afc>
    <TaxCatchAll xmlns="ea08695c-71a6-424d-b494-0382f1cd8949">
      <Value>2</Value>
      <Value>41</Value>
    </TaxCatchAll>
    <gb40dc7f2b9d47e88655990f6f9f4134 xmlns="ea08695c-71a6-424d-b494-0382f1cd8949">
      <Terms xmlns="http://schemas.microsoft.com/office/infopath/2007/PartnerControls">
        <TermInfo xmlns="http://schemas.microsoft.com/office/infopath/2007/PartnerControls">
          <TermName xmlns="http://schemas.microsoft.com/office/infopath/2007/PartnerControls">Administrasjon</TermName>
          <TermId xmlns="http://schemas.microsoft.com/office/infopath/2007/PartnerControls">cad3fb6e-e795-41b6-a119-db561a8590a8</TermId>
        </TermInfo>
      </Terms>
    </gb40dc7f2b9d47e88655990f6f9f4134>
    <d03e5549500345819f98d8dbc49daa6e xmlns="ea08695c-71a6-424d-b494-0382f1cd8949">
      <Terms xmlns="http://schemas.microsoft.com/office/infopath/2007/PartnerControls"/>
    </d03e5549500345819f98d8dbc49daa6e>
  </documentManagement>
</p:properties>
</file>

<file path=customXml/itemProps1.xml><?xml version="1.0" encoding="utf-8"?>
<ds:datastoreItem xmlns:ds="http://schemas.openxmlformats.org/officeDocument/2006/customXml" ds:itemID="{EBB8A28F-3F86-430F-ABAE-619D62FFD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08695c-71a6-424d-b494-0382f1cd8949"/>
    <ds:schemaRef ds:uri="712f3002-266e-4d4e-9ea1-b15283d2fba1"/>
    <ds:schemaRef ds:uri="b44f23ee-bdfd-43c8-bcab-43953bac2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4BB6BD-5978-4F7B-A986-C8F29F38BCC7}">
  <ds:schemaRefs>
    <ds:schemaRef ds:uri="http://schemas.microsoft.com/sharepoint/v3/contenttype/forms"/>
  </ds:schemaRefs>
</ds:datastoreItem>
</file>

<file path=customXml/itemProps3.xml><?xml version="1.0" encoding="utf-8"?>
<ds:datastoreItem xmlns:ds="http://schemas.openxmlformats.org/officeDocument/2006/customXml" ds:itemID="{71111338-6B9F-4A66-BD2F-C169AB0A1C16}">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b44f23ee-bdfd-43c8-bcab-43953bac2457"/>
    <ds:schemaRef ds:uri="http://www.w3.org/XML/1998/namespace"/>
    <ds:schemaRef ds:uri="http://purl.org/dc/dcmitype/"/>
    <ds:schemaRef ds:uri="http://schemas.microsoft.com/office/infopath/2007/PartnerControls"/>
    <ds:schemaRef ds:uri="712f3002-266e-4d4e-9ea1-b15283d2fba1"/>
    <ds:schemaRef ds:uri="ea08695c-71a6-424d-b494-0382f1cd8949"/>
  </ds:schemaRefs>
</ds:datastoreItem>
</file>

<file path=docProps/app.xml><?xml version="1.0" encoding="utf-8"?>
<Properties xmlns="http://schemas.openxmlformats.org/officeDocument/2006/extended-properties" xmlns:vt="http://schemas.openxmlformats.org/officeDocument/2006/docPropsVTypes">
  <TotalTime>5</TotalTime>
  <Words>659</Words>
  <Application>Microsoft Office PowerPoint</Application>
  <PresentationFormat>Widescreen</PresentationFormat>
  <Paragraphs>99</Paragraphs>
  <Slides>27</Slides>
  <Notes>0</Notes>
  <HiddenSlides>0</HiddenSlides>
  <MMClips>2</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Arial</vt:lpstr>
      <vt:lpstr>Calibri</vt:lpstr>
      <vt:lpstr>Calibri Light</vt:lpstr>
      <vt:lpstr>Times New Roman</vt:lpstr>
      <vt:lpstr>Wingdings</vt:lpstr>
      <vt:lpstr>Office-tema</vt:lpstr>
      <vt:lpstr>Hedersbevisninger Agder og Rogaland Skikrets Skikretstinget 2019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Hedersbevisninger Agder og Rogaland Skikrets Skikretstinget 2019  </dc:title>
  <dc:creator>Petter Furseth</dc:creator>
  <cp:lastModifiedBy>Petter Furseth</cp:lastModifiedBy>
  <cp:revision>1</cp:revision>
  <dcterms:created xsi:type="dcterms:W3CDTF">2019-05-23T09:05:55Z</dcterms:created>
  <dcterms:modified xsi:type="dcterms:W3CDTF">2019-05-23T10:03:47Z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F_kategori">
    <vt:lpwstr>2;#Administrasjon|cad3fb6e-e795-41b6-a119-db561a8590a8</vt:lpwstr>
  </property>
  <property fmtid="{D5CDD505-2E9C-101B-9397-08002B2CF9AE}" pid="3" name="Krets">
    <vt:lpwstr>41;#Agder og Rogaland Skikrets|e2de13c6-a97d-4456-9796-63a98ec3defe</vt:lpwstr>
  </property>
  <property fmtid="{D5CDD505-2E9C-101B-9397-08002B2CF9AE}" pid="4" name="arGren">
    <vt:lpwstr/>
  </property>
  <property fmtid="{D5CDD505-2E9C-101B-9397-08002B2CF9AE}" pid="5" name="Dokumenttype">
    <vt:lpwstr/>
  </property>
  <property fmtid="{D5CDD505-2E9C-101B-9397-08002B2CF9AE}" pid="6" name="ContentTypeId">
    <vt:lpwstr>0x0101004D2DEE51D77B174289124121F005FF3D</vt:lpwstr>
  </property>
</Properties>
</file>